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5"/>
  </p:sldMasterIdLst>
  <p:notesMasterIdLst>
    <p:notesMasterId r:id="rId16"/>
  </p:notesMasterIdLst>
  <p:sldIdLst>
    <p:sldId id="258" r:id="rId6"/>
    <p:sldId id="279" r:id="rId7"/>
    <p:sldId id="270" r:id="rId8"/>
    <p:sldId id="266" r:id="rId9"/>
    <p:sldId id="265" r:id="rId10"/>
    <p:sldId id="282" r:id="rId11"/>
    <p:sldId id="271" r:id="rId12"/>
    <p:sldId id="278" r:id="rId13"/>
    <p:sldId id="27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6C70"/>
    <a:srgbClr val="755C75"/>
    <a:srgbClr val="697186"/>
    <a:srgbClr val="050E36"/>
    <a:srgbClr val="E6E1DC"/>
    <a:srgbClr val="333333"/>
    <a:srgbClr val="002B36"/>
    <a:srgbClr val="321432"/>
    <a:srgbClr val="F0C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6047"/>
  </p:normalViewPr>
  <p:slideViewPr>
    <p:cSldViewPr snapToGrid="0" snapToObjects="1" showGuides="1">
      <p:cViewPr varScale="1">
        <p:scale>
          <a:sx n="120" d="100"/>
          <a:sy n="120" d="100"/>
        </p:scale>
        <p:origin x="114" y="204"/>
      </p:cViewPr>
      <p:guideLst/>
    </p:cSldViewPr>
  </p:slideViewPr>
  <p:outlineViewPr>
    <p:cViewPr>
      <p:scale>
        <a:sx n="33" d="100"/>
        <a:sy n="33" d="100"/>
      </p:scale>
      <p:origin x="0" y="-6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401B-E0F4-C14B-94D9-7FD9C09FF81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6C86-C8E5-3641-815B-94066D6E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7096ADEA-D1C7-2E44-9684-2475A91084BB}"/>
              </a:ext>
            </a:extLst>
          </p:cNvPr>
          <p:cNvGrpSpPr/>
          <p:nvPr/>
        </p:nvGrpSpPr>
        <p:grpSpPr>
          <a:xfrm>
            <a:off x="-21595" y="-22204"/>
            <a:ext cx="12229094" cy="6906480"/>
            <a:chOff x="-3176" y="-11802"/>
            <a:chExt cx="12192255" cy="688567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4141DFC-54EC-224D-A61E-91925A2689D2}"/>
                </a:ext>
              </a:extLst>
            </p:cNvPr>
            <p:cNvSpPr/>
            <p:nvPr/>
          </p:nvSpPr>
          <p:spPr>
            <a:xfrm>
              <a:off x="7293229" y="-6350"/>
              <a:ext cx="4895850" cy="6869301"/>
            </a:xfrm>
            <a:custGeom>
              <a:avLst/>
              <a:gdLst>
                <a:gd name="connsiteX0" fmla="*/ 917321 w 4895850"/>
                <a:gd name="connsiteY0" fmla="*/ 3175 h 6858000"/>
                <a:gd name="connsiteX1" fmla="*/ 364363 w 4895850"/>
                <a:gd name="connsiteY1" fmla="*/ 817182 h 6858000"/>
                <a:gd name="connsiteX2" fmla="*/ 79375 w 4895850"/>
                <a:gd name="connsiteY2" fmla="*/ 1554861 h 6858000"/>
                <a:gd name="connsiteX3" fmla="*/ 3175 w 4895850"/>
                <a:gd name="connsiteY3" fmla="*/ 2092325 h 6858000"/>
                <a:gd name="connsiteX4" fmla="*/ 426021 w 4895850"/>
                <a:gd name="connsiteY4" fmla="*/ 1878330 h 6858000"/>
                <a:gd name="connsiteX5" fmla="*/ 1295971 w 4895850"/>
                <a:gd name="connsiteY5" fmla="*/ 1334199 h 6858000"/>
                <a:gd name="connsiteX6" fmla="*/ 1296670 w 4895850"/>
                <a:gd name="connsiteY6" fmla="*/ 1333818 h 6858000"/>
                <a:gd name="connsiteX7" fmla="*/ 1938909 w 4895850"/>
                <a:gd name="connsiteY7" fmla="*/ 895350 h 6858000"/>
                <a:gd name="connsiteX8" fmla="*/ 1991106 w 4895850"/>
                <a:gd name="connsiteY8" fmla="*/ 852996 h 6858000"/>
                <a:gd name="connsiteX9" fmla="*/ 3127756 w 4895850"/>
                <a:gd name="connsiteY9" fmla="*/ 531114 h 6858000"/>
                <a:gd name="connsiteX10" fmla="*/ 3235706 w 4895850"/>
                <a:gd name="connsiteY10" fmla="*/ 2774442 h 6858000"/>
                <a:gd name="connsiteX11" fmla="*/ 4398709 w 4895850"/>
                <a:gd name="connsiteY11" fmla="*/ 6435090 h 6858000"/>
                <a:gd name="connsiteX12" fmla="*/ 3833558 w 4895850"/>
                <a:gd name="connsiteY12" fmla="*/ 6784340 h 6858000"/>
                <a:gd name="connsiteX13" fmla="*/ 3537394 w 4895850"/>
                <a:gd name="connsiteY13" fmla="*/ 6860921 h 6858000"/>
                <a:gd name="connsiteX14" fmla="*/ 4898771 w 4895850"/>
                <a:gd name="connsiteY14" fmla="*/ 6860921 h 6858000"/>
                <a:gd name="connsiteX15" fmla="*/ 4898771 w 4895850"/>
                <a:gd name="connsiteY15" fmla="*/ 31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50" h="6858000">
                  <a:moveTo>
                    <a:pt x="917321" y="3175"/>
                  </a:moveTo>
                  <a:cubicBezTo>
                    <a:pt x="726313" y="249047"/>
                    <a:pt x="505840" y="520382"/>
                    <a:pt x="364363" y="817182"/>
                  </a:cubicBezTo>
                  <a:cubicBezTo>
                    <a:pt x="250063" y="1056831"/>
                    <a:pt x="161163" y="1302322"/>
                    <a:pt x="79375" y="1554861"/>
                  </a:cubicBezTo>
                  <a:cubicBezTo>
                    <a:pt x="27813" y="1731582"/>
                    <a:pt x="37211" y="1912112"/>
                    <a:pt x="3175" y="2092325"/>
                  </a:cubicBezTo>
                  <a:cubicBezTo>
                    <a:pt x="147673" y="2028234"/>
                    <a:pt x="288806" y="1956809"/>
                    <a:pt x="426021" y="1878330"/>
                  </a:cubicBezTo>
                  <a:cubicBezTo>
                    <a:pt x="565721" y="1797367"/>
                    <a:pt x="1035621" y="1501013"/>
                    <a:pt x="1295971" y="1334199"/>
                  </a:cubicBezTo>
                  <a:lnTo>
                    <a:pt x="1296670" y="1333818"/>
                  </a:lnTo>
                  <a:cubicBezTo>
                    <a:pt x="1501013" y="1192022"/>
                    <a:pt x="1742313" y="1053275"/>
                    <a:pt x="1938909" y="895350"/>
                  </a:cubicBezTo>
                  <a:cubicBezTo>
                    <a:pt x="1956371" y="881253"/>
                    <a:pt x="1973834" y="867220"/>
                    <a:pt x="1991106" y="852996"/>
                  </a:cubicBezTo>
                  <a:cubicBezTo>
                    <a:pt x="2176145" y="700596"/>
                    <a:pt x="2598611" y="197485"/>
                    <a:pt x="3127756" y="531114"/>
                  </a:cubicBezTo>
                  <a:cubicBezTo>
                    <a:pt x="3604387" y="831469"/>
                    <a:pt x="3266757" y="2275713"/>
                    <a:pt x="3235706" y="2774442"/>
                  </a:cubicBezTo>
                  <a:cubicBezTo>
                    <a:pt x="3118612" y="4676077"/>
                    <a:pt x="4669282" y="5196459"/>
                    <a:pt x="4398709" y="6435090"/>
                  </a:cubicBezTo>
                  <a:cubicBezTo>
                    <a:pt x="4334510" y="6728969"/>
                    <a:pt x="4046283" y="6743954"/>
                    <a:pt x="3833558" y="6784340"/>
                  </a:cubicBezTo>
                  <a:cubicBezTo>
                    <a:pt x="3717417" y="6806565"/>
                    <a:pt x="3619246" y="6826822"/>
                    <a:pt x="3537394" y="6860921"/>
                  </a:cubicBezTo>
                  <a:lnTo>
                    <a:pt x="4898771" y="6860921"/>
                  </a:lnTo>
                  <a:lnTo>
                    <a:pt x="4898771" y="317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503FDC-1886-7E46-862C-16C8937931F8}"/>
                </a:ext>
              </a:extLst>
            </p:cNvPr>
            <p:cNvSpPr/>
            <p:nvPr/>
          </p:nvSpPr>
          <p:spPr>
            <a:xfrm>
              <a:off x="-3176" y="-11802"/>
              <a:ext cx="8232101" cy="6877049"/>
            </a:xfrm>
            <a:custGeom>
              <a:avLst/>
              <a:gdLst>
                <a:gd name="connsiteX0" fmla="*/ 2150428 w 8216900"/>
                <a:gd name="connsiteY0" fmla="*/ 4074097 h 6864350"/>
                <a:gd name="connsiteX1" fmla="*/ 2415921 w 8216900"/>
                <a:gd name="connsiteY1" fmla="*/ 3760597 h 6864350"/>
                <a:gd name="connsiteX2" fmla="*/ 5278374 w 8216900"/>
                <a:gd name="connsiteY2" fmla="*/ 2954909 h 6864350"/>
                <a:gd name="connsiteX3" fmla="*/ 5683123 w 8216900"/>
                <a:gd name="connsiteY3" fmla="*/ 2440559 h 6864350"/>
                <a:gd name="connsiteX4" fmla="*/ 6241923 w 8216900"/>
                <a:gd name="connsiteY4" fmla="*/ 2363661 h 6864350"/>
                <a:gd name="connsiteX5" fmla="*/ 7304532 w 8216900"/>
                <a:gd name="connsiteY5" fmla="*/ 2090611 h 6864350"/>
                <a:gd name="connsiteX6" fmla="*/ 7432929 w 8216900"/>
                <a:gd name="connsiteY6" fmla="*/ 1554925 h 6864350"/>
                <a:gd name="connsiteX7" fmla="*/ 7717918 w 8216900"/>
                <a:gd name="connsiteY7" fmla="*/ 817245 h 6864350"/>
                <a:gd name="connsiteX8" fmla="*/ 8218933 w 8216900"/>
                <a:gd name="connsiteY8" fmla="*/ 3175 h 6864350"/>
                <a:gd name="connsiteX9" fmla="*/ 3175 w 8216900"/>
                <a:gd name="connsiteY9" fmla="*/ 3175 h 6864350"/>
                <a:gd name="connsiteX10" fmla="*/ 3175 w 8216900"/>
                <a:gd name="connsiteY10" fmla="*/ 6861175 h 6864350"/>
                <a:gd name="connsiteX11" fmla="*/ 4456938 w 8216900"/>
                <a:gd name="connsiteY11" fmla="*/ 6861175 h 6864350"/>
                <a:gd name="connsiteX12" fmla="*/ 4218813 w 8216900"/>
                <a:gd name="connsiteY12" fmla="*/ 6431344 h 6864350"/>
                <a:gd name="connsiteX13" fmla="*/ 2150428 w 8216900"/>
                <a:gd name="connsiteY13" fmla="*/ 4074097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16900" h="6864350">
                  <a:moveTo>
                    <a:pt x="2150428" y="4074097"/>
                  </a:moveTo>
                  <a:cubicBezTo>
                    <a:pt x="2166874" y="3985197"/>
                    <a:pt x="2244154" y="3849815"/>
                    <a:pt x="2415921" y="3760597"/>
                  </a:cubicBezTo>
                  <a:cubicBezTo>
                    <a:pt x="3289491" y="3306826"/>
                    <a:pt x="4491165" y="3572701"/>
                    <a:pt x="5278374" y="2954909"/>
                  </a:cubicBezTo>
                  <a:cubicBezTo>
                    <a:pt x="5456174" y="2815654"/>
                    <a:pt x="5509895" y="2570480"/>
                    <a:pt x="5683123" y="2440559"/>
                  </a:cubicBezTo>
                  <a:cubicBezTo>
                    <a:pt x="5841492" y="2321878"/>
                    <a:pt x="6057773" y="2374075"/>
                    <a:pt x="6241923" y="2363661"/>
                  </a:cubicBezTo>
                  <a:cubicBezTo>
                    <a:pt x="6614986" y="2342642"/>
                    <a:pt x="6969062" y="2240979"/>
                    <a:pt x="7304532" y="2090611"/>
                  </a:cubicBezTo>
                  <a:cubicBezTo>
                    <a:pt x="7338822" y="1910398"/>
                    <a:pt x="7381621" y="1731836"/>
                    <a:pt x="7432929" y="1554925"/>
                  </a:cubicBezTo>
                  <a:cubicBezTo>
                    <a:pt x="7514527" y="1302385"/>
                    <a:pt x="7603744" y="1056894"/>
                    <a:pt x="7717918" y="817245"/>
                  </a:cubicBezTo>
                  <a:cubicBezTo>
                    <a:pt x="7855098" y="528626"/>
                    <a:pt x="8023079" y="255684"/>
                    <a:pt x="8218933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4456938" y="6861175"/>
                  </a:lnTo>
                  <a:cubicBezTo>
                    <a:pt x="4388612" y="6722936"/>
                    <a:pt x="4309809" y="6579680"/>
                    <a:pt x="4218813" y="6431344"/>
                  </a:cubicBezTo>
                  <a:cubicBezTo>
                    <a:pt x="3539427" y="5324475"/>
                    <a:pt x="2066925" y="4525391"/>
                    <a:pt x="2150428" y="4074097"/>
                  </a:cubicBez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5BC98A-1F87-3B49-A813-AEC8796770F6}"/>
                </a:ext>
              </a:extLst>
            </p:cNvPr>
            <p:cNvSpPr/>
            <p:nvPr/>
          </p:nvSpPr>
          <p:spPr>
            <a:xfrm>
              <a:off x="8548652" y="400050"/>
              <a:ext cx="3189244" cy="6473824"/>
            </a:xfrm>
            <a:custGeom>
              <a:avLst/>
              <a:gdLst>
                <a:gd name="connsiteX0" fmla="*/ 1990804 w 3187700"/>
                <a:gd name="connsiteY0" fmla="*/ 2363853 h 6457950"/>
                <a:gd name="connsiteX1" fmla="*/ 1882410 w 3187700"/>
                <a:gd name="connsiteY1" fmla="*/ 118175 h 6457950"/>
                <a:gd name="connsiteX2" fmla="*/ 725884 w 3187700"/>
                <a:gd name="connsiteY2" fmla="*/ 421324 h 6457950"/>
                <a:gd name="connsiteX3" fmla="*/ 673687 w 3187700"/>
                <a:gd name="connsiteY3" fmla="*/ 463742 h 6457950"/>
                <a:gd name="connsiteX4" fmla="*/ 34940 w 3187700"/>
                <a:gd name="connsiteY4" fmla="*/ 930277 h 6457950"/>
                <a:gd name="connsiteX5" fmla="*/ 182006 w 3187700"/>
                <a:gd name="connsiteY5" fmla="*/ 945263 h 6457950"/>
                <a:gd name="connsiteX6" fmla="*/ 179530 w 3187700"/>
                <a:gd name="connsiteY6" fmla="*/ 1448183 h 6457950"/>
                <a:gd name="connsiteX7" fmla="*/ 7127 w 3187700"/>
                <a:gd name="connsiteY7" fmla="*/ 2224343 h 6457950"/>
                <a:gd name="connsiteX8" fmla="*/ 396001 w 3187700"/>
                <a:gd name="connsiteY8" fmla="*/ 3760662 h 6457950"/>
                <a:gd name="connsiteX9" fmla="*/ 1474549 w 3187700"/>
                <a:gd name="connsiteY9" fmla="*/ 4993451 h 6457950"/>
                <a:gd name="connsiteX10" fmla="*/ 1850215 w 3187700"/>
                <a:gd name="connsiteY10" fmla="*/ 6454777 h 6457950"/>
                <a:gd name="connsiteX11" fmla="*/ 2292492 w 3187700"/>
                <a:gd name="connsiteY11" fmla="*/ 6454777 h 6457950"/>
                <a:gd name="connsiteX12" fmla="*/ 2588847 w 3187700"/>
                <a:gd name="connsiteY12" fmla="*/ 6378133 h 6457950"/>
                <a:gd name="connsiteX13" fmla="*/ 3154378 w 3187700"/>
                <a:gd name="connsiteY13" fmla="*/ 6028247 h 6457950"/>
                <a:gd name="connsiteX14" fmla="*/ 1990804 w 3187700"/>
                <a:gd name="connsiteY14" fmla="*/ 2363853 h 645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7700" h="6457950">
                  <a:moveTo>
                    <a:pt x="1990804" y="2363853"/>
                  </a:moveTo>
                  <a:cubicBezTo>
                    <a:pt x="2021474" y="1864552"/>
                    <a:pt x="2359104" y="418848"/>
                    <a:pt x="1882410" y="118175"/>
                  </a:cubicBezTo>
                  <a:cubicBezTo>
                    <a:pt x="1352756" y="-215835"/>
                    <a:pt x="910860" y="268860"/>
                    <a:pt x="725884" y="421324"/>
                  </a:cubicBezTo>
                  <a:cubicBezTo>
                    <a:pt x="708548" y="435548"/>
                    <a:pt x="691085" y="449645"/>
                    <a:pt x="673687" y="463742"/>
                  </a:cubicBezTo>
                  <a:cubicBezTo>
                    <a:pt x="476837" y="621794"/>
                    <a:pt x="36273" y="929324"/>
                    <a:pt x="34940" y="930277"/>
                  </a:cubicBezTo>
                  <a:cubicBezTo>
                    <a:pt x="77676" y="915926"/>
                    <a:pt x="150256" y="922593"/>
                    <a:pt x="182006" y="945263"/>
                  </a:cubicBezTo>
                  <a:cubicBezTo>
                    <a:pt x="336883" y="1055562"/>
                    <a:pt x="224298" y="1322897"/>
                    <a:pt x="179530" y="1448183"/>
                  </a:cubicBezTo>
                  <a:cubicBezTo>
                    <a:pt x="87518" y="1705358"/>
                    <a:pt x="21860" y="1948372"/>
                    <a:pt x="7127" y="2224343"/>
                  </a:cubicBezTo>
                  <a:cubicBezTo>
                    <a:pt x="-21448" y="2760791"/>
                    <a:pt x="104600" y="3306637"/>
                    <a:pt x="396001" y="3760662"/>
                  </a:cubicBezTo>
                  <a:cubicBezTo>
                    <a:pt x="692419" y="4222498"/>
                    <a:pt x="1208801" y="4505517"/>
                    <a:pt x="1474549" y="4993451"/>
                  </a:cubicBezTo>
                  <a:cubicBezTo>
                    <a:pt x="1600406" y="5224401"/>
                    <a:pt x="1745440" y="5821555"/>
                    <a:pt x="1850215" y="6454777"/>
                  </a:cubicBezTo>
                  <a:lnTo>
                    <a:pt x="2292492" y="6454777"/>
                  </a:lnTo>
                  <a:cubicBezTo>
                    <a:pt x="2374471" y="6420614"/>
                    <a:pt x="2472642" y="6400358"/>
                    <a:pt x="2588847" y="6378133"/>
                  </a:cubicBezTo>
                  <a:cubicBezTo>
                    <a:pt x="2801699" y="6337429"/>
                    <a:pt x="3090116" y="6322443"/>
                    <a:pt x="3154378" y="6028247"/>
                  </a:cubicBezTo>
                  <a:cubicBezTo>
                    <a:pt x="3425142" y="4788346"/>
                    <a:pt x="1873710" y="4267456"/>
                    <a:pt x="1990804" y="2363853"/>
                  </a:cubicBezTo>
                  <a:close/>
                </a:path>
              </a:pathLst>
            </a:custGeom>
            <a:solidFill>
              <a:srgbClr val="E1FF2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0C171E5-B2AB-9D44-9558-A877A4E4A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513987"/>
            <a:ext cx="6095999" cy="13849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13D09F-5D75-7D4C-BF3C-B339F082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6" y="2193755"/>
            <a:ext cx="3384550" cy="83099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6324C168-5B4F-104B-9D7C-36B491DC86F1}"/>
              </a:ext>
            </a:extLst>
          </p:cNvPr>
          <p:cNvSpPr/>
          <p:nvPr/>
        </p:nvSpPr>
        <p:spPr>
          <a:xfrm>
            <a:off x="675964" y="5380274"/>
            <a:ext cx="1593959" cy="746108"/>
          </a:xfrm>
          <a:custGeom>
            <a:avLst/>
            <a:gdLst>
              <a:gd name="connsiteX0" fmla="*/ 782432 w 1593959"/>
              <a:gd name="connsiteY0" fmla="*/ 359710 h 746108"/>
              <a:gd name="connsiteX1" fmla="*/ 701462 w 1593959"/>
              <a:gd name="connsiteY1" fmla="*/ 278969 h 746108"/>
              <a:gd name="connsiteX2" fmla="*/ 698939 w 1593959"/>
              <a:gd name="connsiteY2" fmla="*/ 277448 h 746108"/>
              <a:gd name="connsiteX3" fmla="*/ 694086 w 1593959"/>
              <a:gd name="connsiteY3" fmla="*/ 277448 h 746108"/>
              <a:gd name="connsiteX4" fmla="*/ 691563 w 1593959"/>
              <a:gd name="connsiteY4" fmla="*/ 278969 h 746108"/>
              <a:gd name="connsiteX5" fmla="*/ 610593 w 1593959"/>
              <a:gd name="connsiteY5" fmla="*/ 359710 h 746108"/>
              <a:gd name="connsiteX6" fmla="*/ 609067 w 1593959"/>
              <a:gd name="connsiteY6" fmla="*/ 362204 h 746108"/>
              <a:gd name="connsiteX7" fmla="*/ 609067 w 1593959"/>
              <a:gd name="connsiteY7" fmla="*/ 367107 h 746108"/>
              <a:gd name="connsiteX8" fmla="*/ 610593 w 1593959"/>
              <a:gd name="connsiteY8" fmla="*/ 369623 h 746108"/>
              <a:gd name="connsiteX9" fmla="*/ 691563 w 1593959"/>
              <a:gd name="connsiteY9" fmla="*/ 450363 h 746108"/>
              <a:gd name="connsiteX10" fmla="*/ 694086 w 1593959"/>
              <a:gd name="connsiteY10" fmla="*/ 451864 h 746108"/>
              <a:gd name="connsiteX11" fmla="*/ 698939 w 1593959"/>
              <a:gd name="connsiteY11" fmla="*/ 451864 h 746108"/>
              <a:gd name="connsiteX12" fmla="*/ 701462 w 1593959"/>
              <a:gd name="connsiteY12" fmla="*/ 450363 h 746108"/>
              <a:gd name="connsiteX13" fmla="*/ 782432 w 1593959"/>
              <a:gd name="connsiteY13" fmla="*/ 369623 h 746108"/>
              <a:gd name="connsiteX14" fmla="*/ 783937 w 1593959"/>
              <a:gd name="connsiteY14" fmla="*/ 367107 h 746108"/>
              <a:gd name="connsiteX15" fmla="*/ 783937 w 1593959"/>
              <a:gd name="connsiteY15" fmla="*/ 362246 h 746108"/>
              <a:gd name="connsiteX16" fmla="*/ 782432 w 1593959"/>
              <a:gd name="connsiteY16" fmla="*/ 359710 h 746108"/>
              <a:gd name="connsiteX17" fmla="*/ 716405 w 1593959"/>
              <a:gd name="connsiteY17" fmla="*/ 368672 h 746108"/>
              <a:gd name="connsiteX18" fmla="*/ 696523 w 1593959"/>
              <a:gd name="connsiteY18" fmla="*/ 384968 h 746108"/>
              <a:gd name="connsiteX19" fmla="*/ 676620 w 1593959"/>
              <a:gd name="connsiteY19" fmla="*/ 368650 h 746108"/>
              <a:gd name="connsiteX20" fmla="*/ 676344 w 1593959"/>
              <a:gd name="connsiteY20" fmla="*/ 364022 h 746108"/>
              <a:gd name="connsiteX21" fmla="*/ 696523 w 1593959"/>
              <a:gd name="connsiteY21" fmla="*/ 344302 h 746108"/>
              <a:gd name="connsiteX22" fmla="*/ 716681 w 1593959"/>
              <a:gd name="connsiteY22" fmla="*/ 364022 h 746108"/>
              <a:gd name="connsiteX23" fmla="*/ 716405 w 1593959"/>
              <a:gd name="connsiteY23" fmla="*/ 368672 h 746108"/>
              <a:gd name="connsiteX24" fmla="*/ 135225 w 1593959"/>
              <a:gd name="connsiteY24" fmla="*/ 663522 h 746108"/>
              <a:gd name="connsiteX25" fmla="*/ 135225 w 1593959"/>
              <a:gd name="connsiteY25" fmla="*/ 742423 h 746108"/>
              <a:gd name="connsiteX26" fmla="*/ 113817 w 1593959"/>
              <a:gd name="connsiteY26" fmla="*/ 742423 h 746108"/>
              <a:gd name="connsiteX27" fmla="*/ 112608 w 1593959"/>
              <a:gd name="connsiteY27" fmla="*/ 728875 h 746108"/>
              <a:gd name="connsiteX28" fmla="*/ 72102 w 1593959"/>
              <a:gd name="connsiteY28" fmla="*/ 745995 h 746108"/>
              <a:gd name="connsiteX29" fmla="*/ 353 w 1593959"/>
              <a:gd name="connsiteY29" fmla="*/ 672568 h 746108"/>
              <a:gd name="connsiteX30" fmla="*/ 72102 w 1593959"/>
              <a:gd name="connsiteY30" fmla="*/ 599120 h 746108"/>
              <a:gd name="connsiteX31" fmla="*/ 131198 w 1593959"/>
              <a:gd name="connsiteY31" fmla="*/ 630021 h 746108"/>
              <a:gd name="connsiteX32" fmla="*/ 107373 w 1593959"/>
              <a:gd name="connsiteY32" fmla="*/ 645218 h 746108"/>
              <a:gd name="connsiteX33" fmla="*/ 72102 w 1593959"/>
              <a:gd name="connsiteY33" fmla="*/ 627167 h 746108"/>
              <a:gd name="connsiteX34" fmla="*/ 32063 w 1593959"/>
              <a:gd name="connsiteY34" fmla="*/ 664240 h 746108"/>
              <a:gd name="connsiteX35" fmla="*/ 32063 w 1593959"/>
              <a:gd name="connsiteY35" fmla="*/ 681826 h 746108"/>
              <a:gd name="connsiteX36" fmla="*/ 72102 w 1593959"/>
              <a:gd name="connsiteY36" fmla="*/ 718898 h 746108"/>
              <a:gd name="connsiteX37" fmla="*/ 109281 w 1593959"/>
              <a:gd name="connsiteY37" fmla="*/ 689667 h 746108"/>
              <a:gd name="connsiteX38" fmla="*/ 72060 w 1593959"/>
              <a:gd name="connsiteY38" fmla="*/ 689667 h 746108"/>
              <a:gd name="connsiteX39" fmla="*/ 72060 w 1593959"/>
              <a:gd name="connsiteY39" fmla="*/ 663522 h 746108"/>
              <a:gd name="connsiteX40" fmla="*/ 310603 w 1593959"/>
              <a:gd name="connsiteY40" fmla="*/ 742423 h 746108"/>
              <a:gd name="connsiteX41" fmla="*/ 282242 w 1593959"/>
              <a:gd name="connsiteY41" fmla="*/ 697509 h 746108"/>
              <a:gd name="connsiteX42" fmla="*/ 255556 w 1593959"/>
              <a:gd name="connsiteY42" fmla="*/ 697509 h 746108"/>
              <a:gd name="connsiteX43" fmla="*/ 255556 w 1593959"/>
              <a:gd name="connsiteY43" fmla="*/ 742423 h 746108"/>
              <a:gd name="connsiteX44" fmla="*/ 226475 w 1593959"/>
              <a:gd name="connsiteY44" fmla="*/ 742423 h 746108"/>
              <a:gd name="connsiteX45" fmla="*/ 226475 w 1593959"/>
              <a:gd name="connsiteY45" fmla="*/ 602205 h 746108"/>
              <a:gd name="connsiteX46" fmla="*/ 286312 w 1593959"/>
              <a:gd name="connsiteY46" fmla="*/ 602205 h 746108"/>
              <a:gd name="connsiteX47" fmla="*/ 341125 w 1593959"/>
              <a:gd name="connsiteY47" fmla="*/ 649741 h 746108"/>
              <a:gd name="connsiteX48" fmla="*/ 312510 w 1593959"/>
              <a:gd name="connsiteY48" fmla="*/ 690851 h 746108"/>
              <a:gd name="connsiteX49" fmla="*/ 345895 w 1593959"/>
              <a:gd name="connsiteY49" fmla="*/ 742423 h 746108"/>
              <a:gd name="connsiteX50" fmla="*/ 255492 w 1593959"/>
              <a:gd name="connsiteY50" fmla="*/ 671131 h 746108"/>
              <a:gd name="connsiteX51" fmla="*/ 285040 w 1593959"/>
              <a:gd name="connsiteY51" fmla="*/ 671131 h 746108"/>
              <a:gd name="connsiteX52" fmla="*/ 309585 w 1593959"/>
              <a:gd name="connsiteY52" fmla="*/ 654031 h 746108"/>
              <a:gd name="connsiteX53" fmla="*/ 309585 w 1593959"/>
              <a:gd name="connsiteY53" fmla="*/ 645936 h 746108"/>
              <a:gd name="connsiteX54" fmla="*/ 285040 w 1593959"/>
              <a:gd name="connsiteY54" fmla="*/ 628583 h 746108"/>
              <a:gd name="connsiteX55" fmla="*/ 261279 w 1593959"/>
              <a:gd name="connsiteY55" fmla="*/ 628583 h 746108"/>
              <a:gd name="connsiteX56" fmla="*/ 255556 w 1593959"/>
              <a:gd name="connsiteY56" fmla="*/ 634290 h 746108"/>
              <a:gd name="connsiteX57" fmla="*/ 416987 w 1593959"/>
              <a:gd name="connsiteY57" fmla="*/ 672568 h 746108"/>
              <a:gd name="connsiteX58" fmla="*/ 488715 w 1593959"/>
              <a:gd name="connsiteY58" fmla="*/ 599120 h 746108"/>
              <a:gd name="connsiteX59" fmla="*/ 560210 w 1593959"/>
              <a:gd name="connsiteY59" fmla="*/ 672568 h 746108"/>
              <a:gd name="connsiteX60" fmla="*/ 488779 w 1593959"/>
              <a:gd name="connsiteY60" fmla="*/ 745995 h 746108"/>
              <a:gd name="connsiteX61" fmla="*/ 417050 w 1593959"/>
              <a:gd name="connsiteY61" fmla="*/ 672568 h 746108"/>
              <a:gd name="connsiteX62" fmla="*/ 528288 w 1593959"/>
              <a:gd name="connsiteY62" fmla="*/ 681361 h 746108"/>
              <a:gd name="connsiteX63" fmla="*/ 528288 w 1593959"/>
              <a:gd name="connsiteY63" fmla="*/ 663775 h 746108"/>
              <a:gd name="connsiteX64" fmla="*/ 488715 w 1593959"/>
              <a:gd name="connsiteY64" fmla="*/ 627167 h 746108"/>
              <a:gd name="connsiteX65" fmla="*/ 448908 w 1593959"/>
              <a:gd name="connsiteY65" fmla="*/ 663775 h 746108"/>
              <a:gd name="connsiteX66" fmla="*/ 448908 w 1593959"/>
              <a:gd name="connsiteY66" fmla="*/ 681361 h 746108"/>
              <a:gd name="connsiteX67" fmla="*/ 488715 w 1593959"/>
              <a:gd name="connsiteY67" fmla="*/ 717947 h 746108"/>
              <a:gd name="connsiteX68" fmla="*/ 528352 w 1593959"/>
              <a:gd name="connsiteY68" fmla="*/ 681361 h 746108"/>
              <a:gd name="connsiteX69" fmla="*/ 763694 w 1593959"/>
              <a:gd name="connsiteY69" fmla="*/ 602205 h 746108"/>
              <a:gd name="connsiteX70" fmla="*/ 763694 w 1593959"/>
              <a:gd name="connsiteY70" fmla="*/ 686750 h 746108"/>
              <a:gd name="connsiteX71" fmla="*/ 703412 w 1593959"/>
              <a:gd name="connsiteY71" fmla="*/ 745932 h 746108"/>
              <a:gd name="connsiteX72" fmla="*/ 642875 w 1593959"/>
              <a:gd name="connsiteY72" fmla="*/ 686750 h 746108"/>
              <a:gd name="connsiteX73" fmla="*/ 642875 w 1593959"/>
              <a:gd name="connsiteY73" fmla="*/ 602205 h 746108"/>
              <a:gd name="connsiteX74" fmla="*/ 672423 w 1593959"/>
              <a:gd name="connsiteY74" fmla="*/ 602205 h 746108"/>
              <a:gd name="connsiteX75" fmla="*/ 672423 w 1593959"/>
              <a:gd name="connsiteY75" fmla="*/ 686750 h 746108"/>
              <a:gd name="connsiteX76" fmla="*/ 703412 w 1593959"/>
              <a:gd name="connsiteY76" fmla="*/ 717884 h 746108"/>
              <a:gd name="connsiteX77" fmla="*/ 734147 w 1593959"/>
              <a:gd name="connsiteY77" fmla="*/ 686750 h 746108"/>
              <a:gd name="connsiteX78" fmla="*/ 734147 w 1593959"/>
              <a:gd name="connsiteY78" fmla="*/ 602205 h 746108"/>
              <a:gd name="connsiteX79" fmla="*/ 968026 w 1593959"/>
              <a:gd name="connsiteY79" fmla="*/ 649741 h 746108"/>
              <a:gd name="connsiteX80" fmla="*/ 913213 w 1593959"/>
              <a:gd name="connsiteY80" fmla="*/ 697509 h 746108"/>
              <a:gd name="connsiteX81" fmla="*/ 882499 w 1593959"/>
              <a:gd name="connsiteY81" fmla="*/ 697509 h 746108"/>
              <a:gd name="connsiteX82" fmla="*/ 882499 w 1593959"/>
              <a:gd name="connsiteY82" fmla="*/ 742423 h 746108"/>
              <a:gd name="connsiteX83" fmla="*/ 853418 w 1593959"/>
              <a:gd name="connsiteY83" fmla="*/ 742423 h 746108"/>
              <a:gd name="connsiteX84" fmla="*/ 853418 w 1593959"/>
              <a:gd name="connsiteY84" fmla="*/ 602205 h 746108"/>
              <a:gd name="connsiteX85" fmla="*/ 913255 w 1593959"/>
              <a:gd name="connsiteY85" fmla="*/ 602205 h 746108"/>
              <a:gd name="connsiteX86" fmla="*/ 968026 w 1593959"/>
              <a:gd name="connsiteY86" fmla="*/ 649741 h 746108"/>
              <a:gd name="connsiteX87" fmla="*/ 936571 w 1593959"/>
              <a:gd name="connsiteY87" fmla="*/ 645936 h 746108"/>
              <a:gd name="connsiteX88" fmla="*/ 912004 w 1593959"/>
              <a:gd name="connsiteY88" fmla="*/ 628583 h 746108"/>
              <a:gd name="connsiteX89" fmla="*/ 888222 w 1593959"/>
              <a:gd name="connsiteY89" fmla="*/ 628583 h 746108"/>
              <a:gd name="connsiteX90" fmla="*/ 882499 w 1593959"/>
              <a:gd name="connsiteY90" fmla="*/ 634290 h 746108"/>
              <a:gd name="connsiteX91" fmla="*/ 882499 w 1593959"/>
              <a:gd name="connsiteY91" fmla="*/ 671131 h 746108"/>
              <a:gd name="connsiteX92" fmla="*/ 912047 w 1593959"/>
              <a:gd name="connsiteY92" fmla="*/ 671131 h 746108"/>
              <a:gd name="connsiteX93" fmla="*/ 936613 w 1593959"/>
              <a:gd name="connsiteY93" fmla="*/ 654031 h 746108"/>
              <a:gd name="connsiteX94" fmla="*/ 254242 w 1593959"/>
              <a:gd name="connsiteY94" fmla="*/ 36178 h 746108"/>
              <a:gd name="connsiteX95" fmla="*/ 254242 w 1593959"/>
              <a:gd name="connsiteY95" fmla="*/ 57568 h 746108"/>
              <a:gd name="connsiteX96" fmla="*/ 342736 w 1593959"/>
              <a:gd name="connsiteY96" fmla="*/ 57568 h 746108"/>
              <a:gd name="connsiteX97" fmla="*/ 342736 w 1593959"/>
              <a:gd name="connsiteY97" fmla="*/ 84664 h 746108"/>
              <a:gd name="connsiteX98" fmla="*/ 254242 w 1593959"/>
              <a:gd name="connsiteY98" fmla="*/ 84664 h 746108"/>
              <a:gd name="connsiteX99" fmla="*/ 254242 w 1593959"/>
              <a:gd name="connsiteY99" fmla="*/ 143846 h 746108"/>
              <a:gd name="connsiteX100" fmla="*/ 225161 w 1593959"/>
              <a:gd name="connsiteY100" fmla="*/ 143846 h 746108"/>
              <a:gd name="connsiteX101" fmla="*/ 225161 w 1593959"/>
              <a:gd name="connsiteY101" fmla="*/ 3375 h 746108"/>
              <a:gd name="connsiteX102" fmla="*/ 342736 w 1593959"/>
              <a:gd name="connsiteY102" fmla="*/ 3375 h 746108"/>
              <a:gd name="connsiteX103" fmla="*/ 342736 w 1593959"/>
              <a:gd name="connsiteY103" fmla="*/ 30471 h 746108"/>
              <a:gd name="connsiteX104" fmla="*/ 260071 w 1593959"/>
              <a:gd name="connsiteY104" fmla="*/ 30471 h 746108"/>
              <a:gd name="connsiteX105" fmla="*/ 544631 w 1593959"/>
              <a:gd name="connsiteY105" fmla="*/ 116749 h 746108"/>
              <a:gd name="connsiteX106" fmla="*/ 544631 w 1593959"/>
              <a:gd name="connsiteY106" fmla="*/ 143846 h 746108"/>
              <a:gd name="connsiteX107" fmla="*/ 436848 w 1593959"/>
              <a:gd name="connsiteY107" fmla="*/ 143846 h 746108"/>
              <a:gd name="connsiteX108" fmla="*/ 436848 w 1593959"/>
              <a:gd name="connsiteY108" fmla="*/ 116749 h 746108"/>
              <a:gd name="connsiteX109" fmla="*/ 470762 w 1593959"/>
              <a:gd name="connsiteY109" fmla="*/ 116749 h 746108"/>
              <a:gd name="connsiteX110" fmla="*/ 476485 w 1593959"/>
              <a:gd name="connsiteY110" fmla="*/ 111042 h 746108"/>
              <a:gd name="connsiteX111" fmla="*/ 476485 w 1593959"/>
              <a:gd name="connsiteY111" fmla="*/ 36410 h 746108"/>
              <a:gd name="connsiteX112" fmla="*/ 470762 w 1593959"/>
              <a:gd name="connsiteY112" fmla="*/ 30725 h 746108"/>
              <a:gd name="connsiteX113" fmla="*/ 436848 w 1593959"/>
              <a:gd name="connsiteY113" fmla="*/ 30725 h 746108"/>
              <a:gd name="connsiteX114" fmla="*/ 436848 w 1593959"/>
              <a:gd name="connsiteY114" fmla="*/ 3565 h 746108"/>
              <a:gd name="connsiteX115" fmla="*/ 544567 w 1593959"/>
              <a:gd name="connsiteY115" fmla="*/ 3565 h 746108"/>
              <a:gd name="connsiteX116" fmla="*/ 544567 w 1593959"/>
              <a:gd name="connsiteY116" fmla="*/ 30725 h 746108"/>
              <a:gd name="connsiteX117" fmla="*/ 510653 w 1593959"/>
              <a:gd name="connsiteY117" fmla="*/ 30725 h 746108"/>
              <a:gd name="connsiteX118" fmla="*/ 504951 w 1593959"/>
              <a:gd name="connsiteY118" fmla="*/ 36410 h 746108"/>
              <a:gd name="connsiteX119" fmla="*/ 504951 w 1593959"/>
              <a:gd name="connsiteY119" fmla="*/ 111042 h 746108"/>
              <a:gd name="connsiteX120" fmla="*/ 510653 w 1593959"/>
              <a:gd name="connsiteY120" fmla="*/ 116749 h 746108"/>
              <a:gd name="connsiteX121" fmla="*/ 699766 w 1593959"/>
              <a:gd name="connsiteY121" fmla="*/ 27977 h 746108"/>
              <a:gd name="connsiteX122" fmla="*/ 671893 w 1593959"/>
              <a:gd name="connsiteY122" fmla="*/ 42772 h 746108"/>
              <a:gd name="connsiteX123" fmla="*/ 714074 w 1593959"/>
              <a:gd name="connsiteY123" fmla="*/ 61076 h 746108"/>
              <a:gd name="connsiteX124" fmla="*/ 761257 w 1593959"/>
              <a:gd name="connsiteY124" fmla="*/ 101003 h 746108"/>
              <a:gd name="connsiteX125" fmla="*/ 701441 w 1593959"/>
              <a:gd name="connsiteY125" fmla="*/ 146868 h 746108"/>
              <a:gd name="connsiteX126" fmla="*/ 635902 w 1593959"/>
              <a:gd name="connsiteY126" fmla="*/ 122857 h 746108"/>
              <a:gd name="connsiteX127" fmla="*/ 651863 w 1593959"/>
              <a:gd name="connsiteY127" fmla="*/ 100052 h 746108"/>
              <a:gd name="connsiteX128" fmla="*/ 701441 w 1593959"/>
              <a:gd name="connsiteY128" fmla="*/ 119285 h 746108"/>
              <a:gd name="connsiteX129" fmla="*/ 731476 w 1593959"/>
              <a:gd name="connsiteY129" fmla="*/ 104089 h 746108"/>
              <a:gd name="connsiteX130" fmla="*/ 709304 w 1593959"/>
              <a:gd name="connsiteY130" fmla="*/ 88870 h 746108"/>
              <a:gd name="connsiteX131" fmla="*/ 689995 w 1593959"/>
              <a:gd name="connsiteY131" fmla="*/ 85552 h 746108"/>
              <a:gd name="connsiteX132" fmla="*/ 642812 w 1593959"/>
              <a:gd name="connsiteY132" fmla="*/ 45140 h 746108"/>
              <a:gd name="connsiteX133" fmla="*/ 699766 w 1593959"/>
              <a:gd name="connsiteY133" fmla="*/ 458 h 746108"/>
              <a:gd name="connsiteX134" fmla="*/ 756742 w 1593959"/>
              <a:gd name="connsiteY134" fmla="*/ 20664 h 746108"/>
              <a:gd name="connsiteX135" fmla="*/ 741226 w 1593959"/>
              <a:gd name="connsiteY135" fmla="*/ 41885 h 746108"/>
              <a:gd name="connsiteX136" fmla="*/ 699703 w 1593959"/>
              <a:gd name="connsiteY136" fmla="*/ 27871 h 746108"/>
              <a:gd name="connsiteX137" fmla="*/ 940895 w 1593959"/>
              <a:gd name="connsiteY137" fmla="*/ 143846 h 746108"/>
              <a:gd name="connsiteX138" fmla="*/ 898227 w 1593959"/>
              <a:gd name="connsiteY138" fmla="*/ 85848 h 746108"/>
              <a:gd name="connsiteX139" fmla="*/ 879871 w 1593959"/>
              <a:gd name="connsiteY139" fmla="*/ 85848 h 746108"/>
              <a:gd name="connsiteX140" fmla="*/ 879871 w 1593959"/>
              <a:gd name="connsiteY140" fmla="*/ 143846 h 746108"/>
              <a:gd name="connsiteX141" fmla="*/ 850811 w 1593959"/>
              <a:gd name="connsiteY141" fmla="*/ 143846 h 746108"/>
              <a:gd name="connsiteX142" fmla="*/ 850811 w 1593959"/>
              <a:gd name="connsiteY142" fmla="*/ 3565 h 746108"/>
              <a:gd name="connsiteX143" fmla="*/ 879871 w 1593959"/>
              <a:gd name="connsiteY143" fmla="*/ 3565 h 746108"/>
              <a:gd name="connsiteX144" fmla="*/ 879871 w 1593959"/>
              <a:gd name="connsiteY144" fmla="*/ 56405 h 746108"/>
              <a:gd name="connsiteX145" fmla="*/ 898078 w 1593959"/>
              <a:gd name="connsiteY145" fmla="*/ 56405 h 746108"/>
              <a:gd name="connsiteX146" fmla="*/ 949564 w 1593959"/>
              <a:gd name="connsiteY146" fmla="*/ 542 h 746108"/>
              <a:gd name="connsiteX147" fmla="*/ 969107 w 1593959"/>
              <a:gd name="connsiteY147" fmla="*/ 19797 h 746108"/>
              <a:gd name="connsiteX148" fmla="*/ 922539 w 1593959"/>
              <a:gd name="connsiteY148" fmla="*/ 69700 h 746108"/>
              <a:gd name="connsiteX149" fmla="*/ 976165 w 1593959"/>
              <a:gd name="connsiteY149" fmla="*/ 143846 h 746108"/>
              <a:gd name="connsiteX150" fmla="*/ 1145778 w 1593959"/>
              <a:gd name="connsiteY150" fmla="*/ 113177 h 746108"/>
              <a:gd name="connsiteX151" fmla="*/ 1089290 w 1593959"/>
              <a:gd name="connsiteY151" fmla="*/ 113177 h 746108"/>
              <a:gd name="connsiteX152" fmla="*/ 1079285 w 1593959"/>
              <a:gd name="connsiteY152" fmla="*/ 143846 h 746108"/>
              <a:gd name="connsiteX153" fmla="*/ 1048296 w 1593959"/>
              <a:gd name="connsiteY153" fmla="*/ 143846 h 746108"/>
              <a:gd name="connsiteX154" fmla="*/ 1095967 w 1593959"/>
              <a:gd name="connsiteY154" fmla="*/ 3565 h 746108"/>
              <a:gd name="connsiteX155" fmla="*/ 1139101 w 1593959"/>
              <a:gd name="connsiteY155" fmla="*/ 3565 h 746108"/>
              <a:gd name="connsiteX156" fmla="*/ 1186772 w 1593959"/>
              <a:gd name="connsiteY156" fmla="*/ 143782 h 746108"/>
              <a:gd name="connsiteX157" fmla="*/ 1155783 w 1593959"/>
              <a:gd name="connsiteY157" fmla="*/ 143782 h 746108"/>
              <a:gd name="connsiteX158" fmla="*/ 1102410 w 1593959"/>
              <a:gd name="connsiteY158" fmla="*/ 86102 h 746108"/>
              <a:gd name="connsiteX159" fmla="*/ 1132679 w 1593959"/>
              <a:gd name="connsiteY159" fmla="*/ 86102 h 746108"/>
              <a:gd name="connsiteX160" fmla="*/ 1135773 w 1593959"/>
              <a:gd name="connsiteY160" fmla="*/ 82762 h 746108"/>
              <a:gd name="connsiteX161" fmla="*/ 1120279 w 1593959"/>
              <a:gd name="connsiteY161" fmla="*/ 35459 h 746108"/>
              <a:gd name="connsiteX162" fmla="*/ 1114789 w 1593959"/>
              <a:gd name="connsiteY162" fmla="*/ 35459 h 746108"/>
              <a:gd name="connsiteX163" fmla="*/ 1099316 w 1593959"/>
              <a:gd name="connsiteY163" fmla="*/ 82762 h 746108"/>
              <a:gd name="connsiteX164" fmla="*/ 1358143 w 1593959"/>
              <a:gd name="connsiteY164" fmla="*/ 143846 h 746108"/>
              <a:gd name="connsiteX165" fmla="*/ 1329783 w 1593959"/>
              <a:gd name="connsiteY165" fmla="*/ 98931 h 746108"/>
              <a:gd name="connsiteX166" fmla="*/ 1303097 w 1593959"/>
              <a:gd name="connsiteY166" fmla="*/ 98931 h 746108"/>
              <a:gd name="connsiteX167" fmla="*/ 1303097 w 1593959"/>
              <a:gd name="connsiteY167" fmla="*/ 143846 h 746108"/>
              <a:gd name="connsiteX168" fmla="*/ 1274015 w 1593959"/>
              <a:gd name="connsiteY168" fmla="*/ 143846 h 746108"/>
              <a:gd name="connsiteX169" fmla="*/ 1274015 w 1593959"/>
              <a:gd name="connsiteY169" fmla="*/ 3565 h 746108"/>
              <a:gd name="connsiteX170" fmla="*/ 1333831 w 1593959"/>
              <a:gd name="connsiteY170" fmla="*/ 3565 h 746108"/>
              <a:gd name="connsiteX171" fmla="*/ 1388645 w 1593959"/>
              <a:gd name="connsiteY171" fmla="*/ 51100 h 746108"/>
              <a:gd name="connsiteX172" fmla="*/ 1360051 w 1593959"/>
              <a:gd name="connsiteY172" fmla="*/ 92210 h 746108"/>
              <a:gd name="connsiteX173" fmla="*/ 1393414 w 1593959"/>
              <a:gd name="connsiteY173" fmla="*/ 143782 h 746108"/>
              <a:gd name="connsiteX174" fmla="*/ 1303033 w 1593959"/>
              <a:gd name="connsiteY174" fmla="*/ 72553 h 746108"/>
              <a:gd name="connsiteX175" fmla="*/ 1332602 w 1593959"/>
              <a:gd name="connsiteY175" fmla="*/ 72553 h 746108"/>
              <a:gd name="connsiteX176" fmla="*/ 1357147 w 1593959"/>
              <a:gd name="connsiteY176" fmla="*/ 55433 h 746108"/>
              <a:gd name="connsiteX177" fmla="*/ 1357147 w 1593959"/>
              <a:gd name="connsiteY177" fmla="*/ 47359 h 746108"/>
              <a:gd name="connsiteX178" fmla="*/ 1332602 w 1593959"/>
              <a:gd name="connsiteY178" fmla="*/ 30006 h 746108"/>
              <a:gd name="connsiteX179" fmla="*/ 1308820 w 1593959"/>
              <a:gd name="connsiteY179" fmla="*/ 30006 h 746108"/>
              <a:gd name="connsiteX180" fmla="*/ 1303097 w 1593959"/>
              <a:gd name="connsiteY180" fmla="*/ 35713 h 746108"/>
              <a:gd name="connsiteX181" fmla="*/ 1532377 w 1593959"/>
              <a:gd name="connsiteY181" fmla="*/ 27871 h 746108"/>
              <a:gd name="connsiteX182" fmla="*/ 1504503 w 1593959"/>
              <a:gd name="connsiteY182" fmla="*/ 42667 h 746108"/>
              <a:gd name="connsiteX183" fmla="*/ 1546684 w 1593959"/>
              <a:gd name="connsiteY183" fmla="*/ 60971 h 746108"/>
              <a:gd name="connsiteX184" fmla="*/ 1593867 w 1593959"/>
              <a:gd name="connsiteY184" fmla="*/ 100897 h 746108"/>
              <a:gd name="connsiteX185" fmla="*/ 1534051 w 1593959"/>
              <a:gd name="connsiteY185" fmla="*/ 146763 h 746108"/>
              <a:gd name="connsiteX186" fmla="*/ 1468512 w 1593959"/>
              <a:gd name="connsiteY186" fmla="*/ 122752 h 746108"/>
              <a:gd name="connsiteX187" fmla="*/ 1484473 w 1593959"/>
              <a:gd name="connsiteY187" fmla="*/ 99946 h 746108"/>
              <a:gd name="connsiteX188" fmla="*/ 1534051 w 1593959"/>
              <a:gd name="connsiteY188" fmla="*/ 119180 h 746108"/>
              <a:gd name="connsiteX189" fmla="*/ 1564086 w 1593959"/>
              <a:gd name="connsiteY189" fmla="*/ 103983 h 746108"/>
              <a:gd name="connsiteX190" fmla="*/ 1541915 w 1593959"/>
              <a:gd name="connsiteY190" fmla="*/ 88765 h 746108"/>
              <a:gd name="connsiteX191" fmla="*/ 1522605 w 1593959"/>
              <a:gd name="connsiteY191" fmla="*/ 85446 h 746108"/>
              <a:gd name="connsiteX192" fmla="*/ 1475422 w 1593959"/>
              <a:gd name="connsiteY192" fmla="*/ 45034 h 746108"/>
              <a:gd name="connsiteX193" fmla="*/ 1532377 w 1593959"/>
              <a:gd name="connsiteY193" fmla="*/ 352 h 746108"/>
              <a:gd name="connsiteX194" fmla="*/ 1589331 w 1593959"/>
              <a:gd name="connsiteY194" fmla="*/ 20558 h 746108"/>
              <a:gd name="connsiteX195" fmla="*/ 1573858 w 1593959"/>
              <a:gd name="connsiteY195" fmla="*/ 41948 h 746108"/>
              <a:gd name="connsiteX196" fmla="*/ 1532377 w 1593959"/>
              <a:gd name="connsiteY196" fmla="*/ 27871 h 7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593959" h="746108">
                <a:moveTo>
                  <a:pt x="782432" y="359710"/>
                </a:moveTo>
                <a:cubicBezTo>
                  <a:pt x="742286" y="338447"/>
                  <a:pt x="722785" y="319001"/>
                  <a:pt x="701462" y="278969"/>
                </a:cubicBezTo>
                <a:cubicBezTo>
                  <a:pt x="700968" y="278036"/>
                  <a:pt x="699998" y="277451"/>
                  <a:pt x="698939" y="277448"/>
                </a:cubicBezTo>
                <a:lnTo>
                  <a:pt x="694086" y="277448"/>
                </a:lnTo>
                <a:cubicBezTo>
                  <a:pt x="693027" y="277451"/>
                  <a:pt x="692057" y="278036"/>
                  <a:pt x="691563" y="278969"/>
                </a:cubicBezTo>
                <a:cubicBezTo>
                  <a:pt x="670240" y="319001"/>
                  <a:pt x="650739" y="338447"/>
                  <a:pt x="610593" y="359710"/>
                </a:cubicBezTo>
                <a:cubicBezTo>
                  <a:pt x="609661" y="360195"/>
                  <a:pt x="609074" y="361155"/>
                  <a:pt x="609067" y="362204"/>
                </a:cubicBezTo>
                <a:lnTo>
                  <a:pt x="609067" y="367107"/>
                </a:lnTo>
                <a:cubicBezTo>
                  <a:pt x="609075" y="368161"/>
                  <a:pt x="609661" y="369127"/>
                  <a:pt x="610593" y="369623"/>
                </a:cubicBezTo>
                <a:cubicBezTo>
                  <a:pt x="650739" y="390886"/>
                  <a:pt x="670240" y="410310"/>
                  <a:pt x="691563" y="450363"/>
                </a:cubicBezTo>
                <a:cubicBezTo>
                  <a:pt x="692066" y="451285"/>
                  <a:pt x="693033" y="451860"/>
                  <a:pt x="694086" y="451864"/>
                </a:cubicBezTo>
                <a:lnTo>
                  <a:pt x="698939" y="451864"/>
                </a:lnTo>
                <a:cubicBezTo>
                  <a:pt x="699992" y="451860"/>
                  <a:pt x="700959" y="451285"/>
                  <a:pt x="701462" y="450363"/>
                </a:cubicBezTo>
                <a:cubicBezTo>
                  <a:pt x="722785" y="410310"/>
                  <a:pt x="742286" y="390886"/>
                  <a:pt x="782432" y="369623"/>
                </a:cubicBezTo>
                <a:cubicBezTo>
                  <a:pt x="783359" y="369125"/>
                  <a:pt x="783938" y="368158"/>
                  <a:pt x="783937" y="367107"/>
                </a:cubicBezTo>
                <a:lnTo>
                  <a:pt x="783937" y="362246"/>
                </a:lnTo>
                <a:cubicBezTo>
                  <a:pt x="783955" y="361185"/>
                  <a:pt x="783373" y="360204"/>
                  <a:pt x="782432" y="359710"/>
                </a:cubicBezTo>
                <a:close/>
                <a:moveTo>
                  <a:pt x="716405" y="368672"/>
                </a:moveTo>
                <a:cubicBezTo>
                  <a:pt x="715197" y="379113"/>
                  <a:pt x="708075" y="384968"/>
                  <a:pt x="696523" y="384968"/>
                </a:cubicBezTo>
                <a:cubicBezTo>
                  <a:pt x="684971" y="384968"/>
                  <a:pt x="677828" y="379113"/>
                  <a:pt x="676620" y="368650"/>
                </a:cubicBezTo>
                <a:cubicBezTo>
                  <a:pt x="676429" y="367115"/>
                  <a:pt x="676337" y="365569"/>
                  <a:pt x="676344" y="364022"/>
                </a:cubicBezTo>
                <a:cubicBezTo>
                  <a:pt x="676344" y="351467"/>
                  <a:pt x="683742" y="344302"/>
                  <a:pt x="696523" y="344302"/>
                </a:cubicBezTo>
                <a:cubicBezTo>
                  <a:pt x="709304" y="344302"/>
                  <a:pt x="716681" y="351467"/>
                  <a:pt x="716681" y="364022"/>
                </a:cubicBezTo>
                <a:cubicBezTo>
                  <a:pt x="716678" y="365576"/>
                  <a:pt x="716586" y="367128"/>
                  <a:pt x="716405" y="368672"/>
                </a:cubicBezTo>
                <a:close/>
                <a:moveTo>
                  <a:pt x="135225" y="663522"/>
                </a:moveTo>
                <a:lnTo>
                  <a:pt x="135225" y="742423"/>
                </a:lnTo>
                <a:lnTo>
                  <a:pt x="113817" y="742423"/>
                </a:lnTo>
                <a:lnTo>
                  <a:pt x="112608" y="728875"/>
                </a:lnTo>
                <a:cubicBezTo>
                  <a:pt x="102156" y="740057"/>
                  <a:pt x="87430" y="746282"/>
                  <a:pt x="72102" y="745995"/>
                </a:cubicBezTo>
                <a:cubicBezTo>
                  <a:pt x="31575" y="745995"/>
                  <a:pt x="353" y="712008"/>
                  <a:pt x="353" y="672568"/>
                </a:cubicBezTo>
                <a:cubicBezTo>
                  <a:pt x="353" y="633128"/>
                  <a:pt x="31575" y="599120"/>
                  <a:pt x="72102" y="599120"/>
                </a:cubicBezTo>
                <a:cubicBezTo>
                  <a:pt x="97368" y="599120"/>
                  <a:pt x="120727" y="610301"/>
                  <a:pt x="131198" y="630021"/>
                </a:cubicBezTo>
                <a:lnTo>
                  <a:pt x="107373" y="645218"/>
                </a:lnTo>
                <a:cubicBezTo>
                  <a:pt x="102371" y="633593"/>
                  <a:pt x="89971" y="627167"/>
                  <a:pt x="72102" y="627167"/>
                </a:cubicBezTo>
                <a:cubicBezTo>
                  <a:pt x="46116" y="627167"/>
                  <a:pt x="32063" y="639849"/>
                  <a:pt x="32063" y="664240"/>
                </a:cubicBezTo>
                <a:lnTo>
                  <a:pt x="32063" y="681826"/>
                </a:lnTo>
                <a:cubicBezTo>
                  <a:pt x="32063" y="706069"/>
                  <a:pt x="46116" y="718898"/>
                  <a:pt x="72102" y="718898"/>
                </a:cubicBezTo>
                <a:cubicBezTo>
                  <a:pt x="92832" y="718898"/>
                  <a:pt x="106419" y="708922"/>
                  <a:pt x="109281" y="689667"/>
                </a:cubicBezTo>
                <a:lnTo>
                  <a:pt x="72060" y="689667"/>
                </a:lnTo>
                <a:lnTo>
                  <a:pt x="72060" y="663522"/>
                </a:lnTo>
                <a:close/>
                <a:moveTo>
                  <a:pt x="310603" y="742423"/>
                </a:moveTo>
                <a:lnTo>
                  <a:pt x="282242" y="697509"/>
                </a:lnTo>
                <a:lnTo>
                  <a:pt x="255556" y="697509"/>
                </a:lnTo>
                <a:lnTo>
                  <a:pt x="255556" y="742423"/>
                </a:lnTo>
                <a:lnTo>
                  <a:pt x="226475" y="742423"/>
                </a:lnTo>
                <a:lnTo>
                  <a:pt x="226475" y="602205"/>
                </a:lnTo>
                <a:lnTo>
                  <a:pt x="286312" y="602205"/>
                </a:lnTo>
                <a:cubicBezTo>
                  <a:pt x="317280" y="602205"/>
                  <a:pt x="341125" y="622898"/>
                  <a:pt x="341125" y="649741"/>
                </a:cubicBezTo>
                <a:cubicBezTo>
                  <a:pt x="341125" y="667812"/>
                  <a:pt x="329679" y="682777"/>
                  <a:pt x="312510" y="690851"/>
                </a:cubicBezTo>
                <a:lnTo>
                  <a:pt x="345895" y="742423"/>
                </a:lnTo>
                <a:close/>
                <a:moveTo>
                  <a:pt x="255492" y="671131"/>
                </a:moveTo>
                <a:lnTo>
                  <a:pt x="285040" y="671131"/>
                </a:lnTo>
                <a:cubicBezTo>
                  <a:pt x="302442" y="671131"/>
                  <a:pt x="309585" y="665678"/>
                  <a:pt x="309585" y="654031"/>
                </a:cubicBezTo>
                <a:lnTo>
                  <a:pt x="309585" y="645936"/>
                </a:lnTo>
                <a:cubicBezTo>
                  <a:pt x="309585" y="634290"/>
                  <a:pt x="302442" y="628583"/>
                  <a:pt x="285040" y="628583"/>
                </a:cubicBezTo>
                <a:lnTo>
                  <a:pt x="261279" y="628583"/>
                </a:lnTo>
                <a:lnTo>
                  <a:pt x="255556" y="634290"/>
                </a:lnTo>
                <a:close/>
                <a:moveTo>
                  <a:pt x="416987" y="672568"/>
                </a:moveTo>
                <a:cubicBezTo>
                  <a:pt x="416987" y="633107"/>
                  <a:pt x="448209" y="599120"/>
                  <a:pt x="488715" y="599120"/>
                </a:cubicBezTo>
                <a:cubicBezTo>
                  <a:pt x="529221" y="599120"/>
                  <a:pt x="560210" y="633107"/>
                  <a:pt x="560210" y="672568"/>
                </a:cubicBezTo>
                <a:cubicBezTo>
                  <a:pt x="560210" y="712029"/>
                  <a:pt x="529263" y="745995"/>
                  <a:pt x="488779" y="745995"/>
                </a:cubicBezTo>
                <a:cubicBezTo>
                  <a:pt x="448294" y="745995"/>
                  <a:pt x="417050" y="712008"/>
                  <a:pt x="417050" y="672568"/>
                </a:cubicBezTo>
                <a:close/>
                <a:moveTo>
                  <a:pt x="528288" y="681361"/>
                </a:moveTo>
                <a:lnTo>
                  <a:pt x="528288" y="663775"/>
                </a:lnTo>
                <a:cubicBezTo>
                  <a:pt x="528288" y="639532"/>
                  <a:pt x="514214" y="627167"/>
                  <a:pt x="488715" y="627167"/>
                </a:cubicBezTo>
                <a:cubicBezTo>
                  <a:pt x="463216" y="627167"/>
                  <a:pt x="448908" y="639532"/>
                  <a:pt x="448908" y="663775"/>
                </a:cubicBezTo>
                <a:lnTo>
                  <a:pt x="448908" y="681361"/>
                </a:lnTo>
                <a:cubicBezTo>
                  <a:pt x="448908" y="705350"/>
                  <a:pt x="462983" y="717947"/>
                  <a:pt x="488715" y="717947"/>
                </a:cubicBezTo>
                <a:cubicBezTo>
                  <a:pt x="514447" y="717947"/>
                  <a:pt x="528352" y="705287"/>
                  <a:pt x="528352" y="681361"/>
                </a:cubicBezTo>
                <a:close/>
                <a:moveTo>
                  <a:pt x="763694" y="602205"/>
                </a:moveTo>
                <a:lnTo>
                  <a:pt x="763694" y="686750"/>
                </a:lnTo>
                <a:cubicBezTo>
                  <a:pt x="763694" y="721223"/>
                  <a:pt x="734147" y="745932"/>
                  <a:pt x="703412" y="745932"/>
                </a:cubicBezTo>
                <a:cubicBezTo>
                  <a:pt x="672677" y="745932"/>
                  <a:pt x="642875" y="722407"/>
                  <a:pt x="642875" y="686750"/>
                </a:cubicBezTo>
                <a:lnTo>
                  <a:pt x="642875" y="602205"/>
                </a:lnTo>
                <a:lnTo>
                  <a:pt x="672423" y="602205"/>
                </a:lnTo>
                <a:lnTo>
                  <a:pt x="672423" y="686750"/>
                </a:lnTo>
                <a:cubicBezTo>
                  <a:pt x="672423" y="709091"/>
                  <a:pt x="686964" y="717884"/>
                  <a:pt x="703412" y="717884"/>
                </a:cubicBezTo>
                <a:cubicBezTo>
                  <a:pt x="719860" y="717884"/>
                  <a:pt x="734147" y="709091"/>
                  <a:pt x="734147" y="686750"/>
                </a:cubicBezTo>
                <a:lnTo>
                  <a:pt x="734147" y="602205"/>
                </a:lnTo>
                <a:close/>
                <a:moveTo>
                  <a:pt x="968026" y="649741"/>
                </a:moveTo>
                <a:cubicBezTo>
                  <a:pt x="968026" y="676605"/>
                  <a:pt x="945388" y="697509"/>
                  <a:pt x="913213" y="697509"/>
                </a:cubicBezTo>
                <a:lnTo>
                  <a:pt x="882499" y="697509"/>
                </a:lnTo>
                <a:lnTo>
                  <a:pt x="882499" y="742423"/>
                </a:lnTo>
                <a:lnTo>
                  <a:pt x="853418" y="742423"/>
                </a:lnTo>
                <a:lnTo>
                  <a:pt x="853418" y="602205"/>
                </a:lnTo>
                <a:lnTo>
                  <a:pt x="913255" y="602205"/>
                </a:lnTo>
                <a:cubicBezTo>
                  <a:pt x="944223" y="602205"/>
                  <a:pt x="968026" y="622856"/>
                  <a:pt x="968026" y="649741"/>
                </a:cubicBezTo>
                <a:close/>
                <a:moveTo>
                  <a:pt x="936571" y="645936"/>
                </a:moveTo>
                <a:cubicBezTo>
                  <a:pt x="936571" y="634290"/>
                  <a:pt x="929406" y="628583"/>
                  <a:pt x="912004" y="628583"/>
                </a:cubicBezTo>
                <a:lnTo>
                  <a:pt x="888222" y="628583"/>
                </a:lnTo>
                <a:lnTo>
                  <a:pt x="882499" y="634290"/>
                </a:lnTo>
                <a:lnTo>
                  <a:pt x="882499" y="671131"/>
                </a:lnTo>
                <a:lnTo>
                  <a:pt x="912047" y="671131"/>
                </a:lnTo>
                <a:cubicBezTo>
                  <a:pt x="929449" y="671131"/>
                  <a:pt x="936613" y="665678"/>
                  <a:pt x="936613" y="654031"/>
                </a:cubicBezTo>
                <a:close/>
                <a:moveTo>
                  <a:pt x="254242" y="36178"/>
                </a:moveTo>
                <a:lnTo>
                  <a:pt x="254242" y="57568"/>
                </a:lnTo>
                <a:lnTo>
                  <a:pt x="342736" y="57568"/>
                </a:lnTo>
                <a:lnTo>
                  <a:pt x="342736" y="84664"/>
                </a:lnTo>
                <a:lnTo>
                  <a:pt x="254242" y="84664"/>
                </a:lnTo>
                <a:lnTo>
                  <a:pt x="254242" y="143846"/>
                </a:lnTo>
                <a:lnTo>
                  <a:pt x="225161" y="143846"/>
                </a:lnTo>
                <a:lnTo>
                  <a:pt x="225161" y="3375"/>
                </a:lnTo>
                <a:lnTo>
                  <a:pt x="342736" y="3375"/>
                </a:lnTo>
                <a:lnTo>
                  <a:pt x="342736" y="30471"/>
                </a:lnTo>
                <a:lnTo>
                  <a:pt x="260071" y="30471"/>
                </a:lnTo>
                <a:close/>
                <a:moveTo>
                  <a:pt x="544631" y="116749"/>
                </a:moveTo>
                <a:lnTo>
                  <a:pt x="544631" y="143846"/>
                </a:lnTo>
                <a:lnTo>
                  <a:pt x="436848" y="143846"/>
                </a:lnTo>
                <a:lnTo>
                  <a:pt x="436848" y="116749"/>
                </a:lnTo>
                <a:lnTo>
                  <a:pt x="470762" y="116749"/>
                </a:lnTo>
                <a:lnTo>
                  <a:pt x="476485" y="111042"/>
                </a:lnTo>
                <a:lnTo>
                  <a:pt x="476485" y="36410"/>
                </a:lnTo>
                <a:lnTo>
                  <a:pt x="470762" y="30725"/>
                </a:lnTo>
                <a:lnTo>
                  <a:pt x="436848" y="30725"/>
                </a:lnTo>
                <a:lnTo>
                  <a:pt x="436848" y="3565"/>
                </a:lnTo>
                <a:lnTo>
                  <a:pt x="544567" y="3565"/>
                </a:lnTo>
                <a:lnTo>
                  <a:pt x="544567" y="30725"/>
                </a:lnTo>
                <a:lnTo>
                  <a:pt x="510653" y="30725"/>
                </a:lnTo>
                <a:lnTo>
                  <a:pt x="504951" y="36410"/>
                </a:lnTo>
                <a:lnTo>
                  <a:pt x="504951" y="111042"/>
                </a:lnTo>
                <a:lnTo>
                  <a:pt x="510653" y="116749"/>
                </a:lnTo>
                <a:close/>
                <a:moveTo>
                  <a:pt x="699766" y="27977"/>
                </a:moveTo>
                <a:cubicBezTo>
                  <a:pt x="679990" y="27977"/>
                  <a:pt x="672211" y="33198"/>
                  <a:pt x="671893" y="42772"/>
                </a:cubicBezTo>
                <a:cubicBezTo>
                  <a:pt x="671660" y="54186"/>
                  <a:pt x="677849" y="54418"/>
                  <a:pt x="714074" y="61076"/>
                </a:cubicBezTo>
                <a:cubicBezTo>
                  <a:pt x="747437" y="67248"/>
                  <a:pt x="761257" y="79613"/>
                  <a:pt x="761257" y="101003"/>
                </a:cubicBezTo>
                <a:cubicBezTo>
                  <a:pt x="761257" y="126662"/>
                  <a:pt x="735821" y="146868"/>
                  <a:pt x="701441" y="146868"/>
                </a:cubicBezTo>
                <a:cubicBezTo>
                  <a:pt x="669498" y="146868"/>
                  <a:pt x="652350" y="136173"/>
                  <a:pt x="635902" y="122857"/>
                </a:cubicBezTo>
                <a:lnTo>
                  <a:pt x="651863" y="100052"/>
                </a:lnTo>
                <a:cubicBezTo>
                  <a:pt x="665449" y="111211"/>
                  <a:pt x="678082" y="119285"/>
                  <a:pt x="701441" y="119285"/>
                </a:cubicBezTo>
                <a:cubicBezTo>
                  <a:pt x="722891" y="119285"/>
                  <a:pt x="731476" y="113832"/>
                  <a:pt x="731476" y="104089"/>
                </a:cubicBezTo>
                <a:cubicBezTo>
                  <a:pt x="731476" y="94810"/>
                  <a:pt x="727660" y="91956"/>
                  <a:pt x="709304" y="88870"/>
                </a:cubicBezTo>
                <a:lnTo>
                  <a:pt x="689995" y="85552"/>
                </a:lnTo>
                <a:cubicBezTo>
                  <a:pt x="659260" y="80310"/>
                  <a:pt x="642812" y="65346"/>
                  <a:pt x="642812" y="45140"/>
                </a:cubicBezTo>
                <a:cubicBezTo>
                  <a:pt x="642812" y="20664"/>
                  <a:pt x="666403" y="458"/>
                  <a:pt x="699766" y="458"/>
                </a:cubicBezTo>
                <a:cubicBezTo>
                  <a:pt x="721937" y="458"/>
                  <a:pt x="742667" y="7348"/>
                  <a:pt x="756742" y="20664"/>
                </a:cubicBezTo>
                <a:lnTo>
                  <a:pt x="741226" y="41885"/>
                </a:lnTo>
                <a:cubicBezTo>
                  <a:pt x="731645" y="33578"/>
                  <a:pt x="720030" y="27871"/>
                  <a:pt x="699703" y="27871"/>
                </a:cubicBezTo>
                <a:close/>
                <a:moveTo>
                  <a:pt x="940895" y="143846"/>
                </a:moveTo>
                <a:lnTo>
                  <a:pt x="898227" y="85848"/>
                </a:lnTo>
                <a:lnTo>
                  <a:pt x="879871" y="85848"/>
                </a:lnTo>
                <a:lnTo>
                  <a:pt x="879871" y="143846"/>
                </a:lnTo>
                <a:lnTo>
                  <a:pt x="850811" y="143846"/>
                </a:lnTo>
                <a:lnTo>
                  <a:pt x="850811" y="3565"/>
                </a:lnTo>
                <a:lnTo>
                  <a:pt x="879871" y="3565"/>
                </a:lnTo>
                <a:lnTo>
                  <a:pt x="879871" y="56405"/>
                </a:lnTo>
                <a:lnTo>
                  <a:pt x="898078" y="56405"/>
                </a:lnTo>
                <a:lnTo>
                  <a:pt x="949564" y="542"/>
                </a:lnTo>
                <a:lnTo>
                  <a:pt x="969107" y="19797"/>
                </a:lnTo>
                <a:lnTo>
                  <a:pt x="922539" y="69700"/>
                </a:lnTo>
                <a:lnTo>
                  <a:pt x="976165" y="143846"/>
                </a:lnTo>
                <a:close/>
                <a:moveTo>
                  <a:pt x="1145778" y="113177"/>
                </a:moveTo>
                <a:lnTo>
                  <a:pt x="1089290" y="113177"/>
                </a:lnTo>
                <a:lnTo>
                  <a:pt x="1079285" y="143846"/>
                </a:lnTo>
                <a:lnTo>
                  <a:pt x="1048296" y="143846"/>
                </a:lnTo>
                <a:lnTo>
                  <a:pt x="1095967" y="3565"/>
                </a:lnTo>
                <a:lnTo>
                  <a:pt x="1139101" y="3565"/>
                </a:lnTo>
                <a:lnTo>
                  <a:pt x="1186772" y="143782"/>
                </a:lnTo>
                <a:lnTo>
                  <a:pt x="1155783" y="143782"/>
                </a:lnTo>
                <a:close/>
                <a:moveTo>
                  <a:pt x="1102410" y="86102"/>
                </a:moveTo>
                <a:lnTo>
                  <a:pt x="1132679" y="86102"/>
                </a:lnTo>
                <a:lnTo>
                  <a:pt x="1135773" y="82762"/>
                </a:lnTo>
                <a:lnTo>
                  <a:pt x="1120279" y="35459"/>
                </a:lnTo>
                <a:lnTo>
                  <a:pt x="1114789" y="35459"/>
                </a:lnTo>
                <a:lnTo>
                  <a:pt x="1099316" y="82762"/>
                </a:lnTo>
                <a:close/>
                <a:moveTo>
                  <a:pt x="1358143" y="143846"/>
                </a:moveTo>
                <a:lnTo>
                  <a:pt x="1329783" y="98931"/>
                </a:lnTo>
                <a:lnTo>
                  <a:pt x="1303097" y="98931"/>
                </a:lnTo>
                <a:lnTo>
                  <a:pt x="1303097" y="143846"/>
                </a:lnTo>
                <a:lnTo>
                  <a:pt x="1274015" y="143846"/>
                </a:lnTo>
                <a:lnTo>
                  <a:pt x="1274015" y="3565"/>
                </a:lnTo>
                <a:lnTo>
                  <a:pt x="1333831" y="3565"/>
                </a:lnTo>
                <a:cubicBezTo>
                  <a:pt x="1364820" y="3565"/>
                  <a:pt x="1388645" y="24236"/>
                  <a:pt x="1388645" y="51100"/>
                </a:cubicBezTo>
                <a:cubicBezTo>
                  <a:pt x="1388645" y="69150"/>
                  <a:pt x="1377220" y="84115"/>
                  <a:pt x="1360051" y="92210"/>
                </a:cubicBezTo>
                <a:lnTo>
                  <a:pt x="1393414" y="143782"/>
                </a:lnTo>
                <a:close/>
                <a:moveTo>
                  <a:pt x="1303033" y="72553"/>
                </a:moveTo>
                <a:lnTo>
                  <a:pt x="1332602" y="72553"/>
                </a:lnTo>
                <a:cubicBezTo>
                  <a:pt x="1350004" y="72553"/>
                  <a:pt x="1357147" y="67079"/>
                  <a:pt x="1357147" y="55433"/>
                </a:cubicBezTo>
                <a:lnTo>
                  <a:pt x="1357147" y="47359"/>
                </a:lnTo>
                <a:cubicBezTo>
                  <a:pt x="1357147" y="35713"/>
                  <a:pt x="1350004" y="30006"/>
                  <a:pt x="1332602" y="30006"/>
                </a:cubicBezTo>
                <a:lnTo>
                  <a:pt x="1308820" y="30006"/>
                </a:lnTo>
                <a:lnTo>
                  <a:pt x="1303097" y="35713"/>
                </a:lnTo>
                <a:close/>
                <a:moveTo>
                  <a:pt x="1532377" y="27871"/>
                </a:moveTo>
                <a:cubicBezTo>
                  <a:pt x="1512600" y="27871"/>
                  <a:pt x="1504821" y="33092"/>
                  <a:pt x="1504503" y="42667"/>
                </a:cubicBezTo>
                <a:cubicBezTo>
                  <a:pt x="1504249" y="54080"/>
                  <a:pt x="1510460" y="54313"/>
                  <a:pt x="1546684" y="60971"/>
                </a:cubicBezTo>
                <a:cubicBezTo>
                  <a:pt x="1580047" y="67142"/>
                  <a:pt x="1593867" y="79507"/>
                  <a:pt x="1593867" y="100897"/>
                </a:cubicBezTo>
                <a:cubicBezTo>
                  <a:pt x="1593867" y="126556"/>
                  <a:pt x="1568431" y="146763"/>
                  <a:pt x="1534051" y="146763"/>
                </a:cubicBezTo>
                <a:cubicBezTo>
                  <a:pt x="1502108" y="146763"/>
                  <a:pt x="1484961" y="136068"/>
                  <a:pt x="1468512" y="122752"/>
                </a:cubicBezTo>
                <a:lnTo>
                  <a:pt x="1484473" y="99946"/>
                </a:lnTo>
                <a:cubicBezTo>
                  <a:pt x="1498060" y="111106"/>
                  <a:pt x="1510693" y="119180"/>
                  <a:pt x="1534051" y="119180"/>
                </a:cubicBezTo>
                <a:cubicBezTo>
                  <a:pt x="1555502" y="119180"/>
                  <a:pt x="1564086" y="113727"/>
                  <a:pt x="1564086" y="103983"/>
                </a:cubicBezTo>
                <a:cubicBezTo>
                  <a:pt x="1564086" y="94704"/>
                  <a:pt x="1560271" y="91851"/>
                  <a:pt x="1541915" y="88765"/>
                </a:cubicBezTo>
                <a:lnTo>
                  <a:pt x="1522605" y="85446"/>
                </a:lnTo>
                <a:cubicBezTo>
                  <a:pt x="1491871" y="80205"/>
                  <a:pt x="1475422" y="65240"/>
                  <a:pt x="1475422" y="45034"/>
                </a:cubicBezTo>
                <a:cubicBezTo>
                  <a:pt x="1475422" y="20558"/>
                  <a:pt x="1499014" y="352"/>
                  <a:pt x="1532377" y="352"/>
                </a:cubicBezTo>
                <a:cubicBezTo>
                  <a:pt x="1554548" y="352"/>
                  <a:pt x="1575278" y="7242"/>
                  <a:pt x="1589331" y="20558"/>
                </a:cubicBezTo>
                <a:lnTo>
                  <a:pt x="1573858" y="41948"/>
                </a:lnTo>
                <a:cubicBezTo>
                  <a:pt x="1564319" y="33578"/>
                  <a:pt x="1552640" y="27871"/>
                  <a:pt x="1532377" y="27871"/>
                </a:cubicBezTo>
                <a:close/>
              </a:path>
            </a:pathLst>
          </a:custGeom>
          <a:solidFill>
            <a:schemeClr val="bg1"/>
          </a:solidFill>
          <a:ln w="21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8043-BE30-404C-84BC-BBFF2319F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725" y="1739900"/>
            <a:ext cx="2708276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B3A408-3C70-884B-B636-0B3F382A21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46624" y="1739900"/>
            <a:ext cx="2705101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0F2237-19E0-084D-8270-776A02A2DC9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34348" y="1739900"/>
            <a:ext cx="2701927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9F520-6809-6A48-A4EA-A15CBB0849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80C2A-865B-4D40-AD80-F7C4B78D26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BDC8C0-B067-B746-A71E-4D84BE93B5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19613D-F45F-8943-98C9-9BC683CA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FC123-BA62-FC48-B495-788C9DD6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7F3D0-B4D5-D94E-9D27-421BEE79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DCEE33-8312-4B42-BD55-38D7FB42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19613D-F45F-8943-98C9-9BC683CA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0120-E213-0E41-860F-F2AFFDE1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9A1116-D9C4-6246-A55C-7BD6C678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8CE615-E9B1-2E43-B1F4-021A20A0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824C50-02B5-1743-99B1-298A110E5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CB6C-F916-BF4C-866A-7AFFD65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040B-9107-7A4C-B639-00F5247A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D631-0FBC-954D-A0C0-A6FAA049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BDE0D-CB52-7441-A2B2-68B395A6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0ED5-BD6E-8B4D-B599-DD3FC040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C76C1-1A73-4B44-A7AF-90549128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D0075A-870C-374B-AFD3-1C87D7ED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2">
            <a:extLst>
              <a:ext uri="{FF2B5EF4-FFF2-40B4-BE49-F238E27FC236}">
                <a16:creationId xmlns:a16="http://schemas.microsoft.com/office/drawing/2014/main" id="{677AC4F3-D7F1-7F40-A34E-E3BB4A877B63}"/>
              </a:ext>
            </a:extLst>
          </p:cNvPr>
          <p:cNvGrpSpPr/>
          <p:nvPr userDrawn="1"/>
        </p:nvGrpSpPr>
        <p:grpSpPr>
          <a:xfrm>
            <a:off x="-9202" y="-10079"/>
            <a:ext cx="6340597" cy="6896653"/>
            <a:chOff x="-12377" y="-13254"/>
            <a:chExt cx="6340597" cy="689665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BEB04D-EFF6-B545-B354-A3C4E8F741EA}"/>
                </a:ext>
              </a:extLst>
            </p:cNvPr>
            <p:cNvSpPr/>
            <p:nvPr/>
          </p:nvSpPr>
          <p:spPr>
            <a:xfrm>
              <a:off x="-12377" y="-13254"/>
              <a:ext cx="6276652" cy="6896653"/>
            </a:xfrm>
            <a:custGeom>
              <a:avLst/>
              <a:gdLst>
                <a:gd name="connsiteX0" fmla="*/ 5895404 w 6267450"/>
                <a:gd name="connsiteY0" fmla="*/ 1016191 h 6864350"/>
                <a:gd name="connsiteX1" fmla="*/ 6266244 w 6267450"/>
                <a:gd name="connsiteY1" fmla="*/ 3175 h 6864350"/>
                <a:gd name="connsiteX2" fmla="*/ 3175 w 6267450"/>
                <a:gd name="connsiteY2" fmla="*/ 3175 h 6864350"/>
                <a:gd name="connsiteX3" fmla="*/ 3175 w 6267450"/>
                <a:gd name="connsiteY3" fmla="*/ 6861175 h 6864350"/>
                <a:gd name="connsiteX4" fmla="*/ 5639816 w 6267450"/>
                <a:gd name="connsiteY4" fmla="*/ 6861175 h 6864350"/>
                <a:gd name="connsiteX5" fmla="*/ 5821109 w 6267450"/>
                <a:gd name="connsiteY5" fmla="*/ 5980367 h 6864350"/>
                <a:gd name="connsiteX6" fmla="*/ 6250369 w 6267450"/>
                <a:gd name="connsiteY6" fmla="*/ 2678367 h 6864350"/>
                <a:gd name="connsiteX7" fmla="*/ 5895404 w 6267450"/>
                <a:gd name="connsiteY7" fmla="*/ 1016191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50" h="6864350">
                  <a:moveTo>
                    <a:pt x="5895404" y="1016191"/>
                  </a:moveTo>
                  <a:cubicBezTo>
                    <a:pt x="5886768" y="695325"/>
                    <a:pt x="6236018" y="350203"/>
                    <a:pt x="626624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5639816" y="6861175"/>
                  </a:lnTo>
                  <a:cubicBezTo>
                    <a:pt x="5704078" y="6567847"/>
                    <a:pt x="5764509" y="6274245"/>
                    <a:pt x="5821109" y="5980367"/>
                  </a:cubicBezTo>
                  <a:cubicBezTo>
                    <a:pt x="6035485" y="4873054"/>
                    <a:pt x="6186996" y="3783266"/>
                    <a:pt x="6250369" y="2678367"/>
                  </a:cubicBezTo>
                  <a:cubicBezTo>
                    <a:pt x="6281801" y="2129282"/>
                    <a:pt x="5910580" y="1576642"/>
                    <a:pt x="5895404" y="101619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48CE8BE-6EC0-1A4F-A2B0-E69954FB5A29}"/>
                </a:ext>
              </a:extLst>
            </p:cNvPr>
            <p:cNvSpPr/>
            <p:nvPr/>
          </p:nvSpPr>
          <p:spPr>
            <a:xfrm>
              <a:off x="5337620" y="-13253"/>
              <a:ext cx="990600" cy="2676525"/>
            </a:xfrm>
            <a:custGeom>
              <a:avLst/>
              <a:gdLst>
                <a:gd name="connsiteX0" fmla="*/ 935609 w 990600"/>
                <a:gd name="connsiteY0" fmla="*/ 1016191 h 2679700"/>
                <a:gd name="connsiteX1" fmla="*/ 988949 w 990600"/>
                <a:gd name="connsiteY1" fmla="*/ 3175 h 2679700"/>
                <a:gd name="connsiteX2" fmla="*/ 3175 w 990600"/>
                <a:gd name="connsiteY2" fmla="*/ 3175 h 2679700"/>
                <a:gd name="connsiteX3" fmla="*/ 909447 w 990600"/>
                <a:gd name="connsiteY3" fmla="*/ 2678176 h 2679700"/>
                <a:gd name="connsiteX4" fmla="*/ 935609 w 990600"/>
                <a:gd name="connsiteY4" fmla="*/ 1016191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679700">
                  <a:moveTo>
                    <a:pt x="935609" y="1016191"/>
                  </a:moveTo>
                  <a:cubicBezTo>
                    <a:pt x="926973" y="695325"/>
                    <a:pt x="958723" y="350203"/>
                    <a:pt x="988949" y="3175"/>
                  </a:cubicBezTo>
                  <a:lnTo>
                    <a:pt x="3175" y="3175"/>
                  </a:lnTo>
                  <a:cubicBezTo>
                    <a:pt x="18923" y="856742"/>
                    <a:pt x="634746" y="1620901"/>
                    <a:pt x="909447" y="2678176"/>
                  </a:cubicBezTo>
                  <a:cubicBezTo>
                    <a:pt x="940879" y="2129282"/>
                    <a:pt x="950785" y="1576642"/>
                    <a:pt x="935609" y="1016191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444500"/>
            <a:ext cx="4743450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0D211B-C813-5646-AC34-C5462D797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739900"/>
            <a:ext cx="4743450" cy="4238625"/>
          </a:xfrm>
        </p:spPr>
        <p:txBody>
          <a:bodyPr/>
          <a:lstStyle>
            <a:lvl1pPr marL="684000">
              <a:defRPr/>
            </a:lvl1pPr>
            <a:lvl2pPr marL="684000">
              <a:defRPr/>
            </a:lvl2pPr>
            <a:lvl3pPr marL="864000" indent="-180000">
              <a:tabLst/>
              <a:defRPr/>
            </a:lvl3pPr>
            <a:lvl4pPr marL="1044000" indent="-180000">
              <a:tabLst/>
              <a:defRPr/>
            </a:lvl4pPr>
            <a:lvl5pPr marL="9525" indent="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0DEBF-10AE-DD43-B960-A3D720ED04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659F8-0D56-344B-993E-93394E3CD7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4D8B21-C4B9-1E49-8747-82A1002C4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>
            <a:extLst>
              <a:ext uri="{FF2B5EF4-FFF2-40B4-BE49-F238E27FC236}">
                <a16:creationId xmlns:a16="http://schemas.microsoft.com/office/drawing/2014/main" id="{94B4512E-92EB-8E4B-AB38-ACED7DBA7AF7}"/>
              </a:ext>
            </a:extLst>
          </p:cNvPr>
          <p:cNvGrpSpPr/>
          <p:nvPr userDrawn="1"/>
        </p:nvGrpSpPr>
        <p:grpSpPr>
          <a:xfrm>
            <a:off x="-11151" y="-12213"/>
            <a:ext cx="6342546" cy="6876563"/>
            <a:chOff x="-14326" y="-15388"/>
            <a:chExt cx="6342546" cy="68765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9491E3-D52C-764D-B828-D145A2FC1A4C}"/>
                </a:ext>
              </a:extLst>
            </p:cNvPr>
            <p:cNvSpPr/>
            <p:nvPr/>
          </p:nvSpPr>
          <p:spPr>
            <a:xfrm>
              <a:off x="-14326" y="-15388"/>
              <a:ext cx="6278601" cy="6876563"/>
            </a:xfrm>
            <a:custGeom>
              <a:avLst/>
              <a:gdLst>
                <a:gd name="connsiteX0" fmla="*/ 5895404 w 6267450"/>
                <a:gd name="connsiteY0" fmla="*/ 1016191 h 6864350"/>
                <a:gd name="connsiteX1" fmla="*/ 6266244 w 6267450"/>
                <a:gd name="connsiteY1" fmla="*/ 3175 h 6864350"/>
                <a:gd name="connsiteX2" fmla="*/ 3175 w 6267450"/>
                <a:gd name="connsiteY2" fmla="*/ 3175 h 6864350"/>
                <a:gd name="connsiteX3" fmla="*/ 3175 w 6267450"/>
                <a:gd name="connsiteY3" fmla="*/ 6861175 h 6864350"/>
                <a:gd name="connsiteX4" fmla="*/ 5639816 w 6267450"/>
                <a:gd name="connsiteY4" fmla="*/ 6861175 h 6864350"/>
                <a:gd name="connsiteX5" fmla="*/ 5821109 w 6267450"/>
                <a:gd name="connsiteY5" fmla="*/ 5980367 h 6864350"/>
                <a:gd name="connsiteX6" fmla="*/ 6250369 w 6267450"/>
                <a:gd name="connsiteY6" fmla="*/ 2678367 h 6864350"/>
                <a:gd name="connsiteX7" fmla="*/ 5895404 w 6267450"/>
                <a:gd name="connsiteY7" fmla="*/ 1016191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50" h="6864350">
                  <a:moveTo>
                    <a:pt x="5895404" y="1016191"/>
                  </a:moveTo>
                  <a:cubicBezTo>
                    <a:pt x="5886768" y="695325"/>
                    <a:pt x="6236018" y="350203"/>
                    <a:pt x="626624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5639816" y="6861175"/>
                  </a:lnTo>
                  <a:cubicBezTo>
                    <a:pt x="5704078" y="6567847"/>
                    <a:pt x="5764509" y="6274245"/>
                    <a:pt x="5821109" y="5980367"/>
                  </a:cubicBezTo>
                  <a:cubicBezTo>
                    <a:pt x="6035485" y="4873054"/>
                    <a:pt x="6186996" y="3783266"/>
                    <a:pt x="6250369" y="2678367"/>
                  </a:cubicBezTo>
                  <a:cubicBezTo>
                    <a:pt x="6281801" y="2129282"/>
                    <a:pt x="5910580" y="1576642"/>
                    <a:pt x="5895404" y="1016191"/>
                  </a:cubicBezTo>
                  <a:close/>
                </a:path>
              </a:pathLst>
            </a:custGeom>
            <a:solidFill>
              <a:srgbClr val="050E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7493C-E6AE-EA44-8073-ABF3B1CDD039}"/>
                </a:ext>
              </a:extLst>
            </p:cNvPr>
            <p:cNvSpPr/>
            <p:nvPr/>
          </p:nvSpPr>
          <p:spPr>
            <a:xfrm>
              <a:off x="5337620" y="-13253"/>
              <a:ext cx="990600" cy="2676525"/>
            </a:xfrm>
            <a:custGeom>
              <a:avLst/>
              <a:gdLst>
                <a:gd name="connsiteX0" fmla="*/ 935609 w 990600"/>
                <a:gd name="connsiteY0" fmla="*/ 1016191 h 2679700"/>
                <a:gd name="connsiteX1" fmla="*/ 988949 w 990600"/>
                <a:gd name="connsiteY1" fmla="*/ 3175 h 2679700"/>
                <a:gd name="connsiteX2" fmla="*/ 3175 w 990600"/>
                <a:gd name="connsiteY2" fmla="*/ 3175 h 2679700"/>
                <a:gd name="connsiteX3" fmla="*/ 909447 w 990600"/>
                <a:gd name="connsiteY3" fmla="*/ 2678176 h 2679700"/>
                <a:gd name="connsiteX4" fmla="*/ 935609 w 990600"/>
                <a:gd name="connsiteY4" fmla="*/ 1016191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679700">
                  <a:moveTo>
                    <a:pt x="935609" y="1016191"/>
                  </a:moveTo>
                  <a:cubicBezTo>
                    <a:pt x="926973" y="695325"/>
                    <a:pt x="958723" y="350203"/>
                    <a:pt x="988949" y="3175"/>
                  </a:cubicBezTo>
                  <a:lnTo>
                    <a:pt x="3175" y="3175"/>
                  </a:lnTo>
                  <a:cubicBezTo>
                    <a:pt x="18923" y="856742"/>
                    <a:pt x="634746" y="1620901"/>
                    <a:pt x="909447" y="2678176"/>
                  </a:cubicBezTo>
                  <a:cubicBezTo>
                    <a:pt x="940879" y="2129282"/>
                    <a:pt x="950785" y="1576642"/>
                    <a:pt x="935609" y="1016191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444500"/>
            <a:ext cx="474345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0D211B-C813-5646-AC34-C5462D797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739900"/>
            <a:ext cx="4743450" cy="4238625"/>
          </a:xfrm>
        </p:spPr>
        <p:txBody>
          <a:bodyPr/>
          <a:lstStyle>
            <a:lvl1pPr marL="684000">
              <a:defRPr>
                <a:solidFill>
                  <a:schemeClr val="bg1"/>
                </a:solidFill>
              </a:defRPr>
            </a:lvl1pPr>
            <a:lvl2pPr marL="684000">
              <a:defRPr>
                <a:solidFill>
                  <a:schemeClr val="bg1"/>
                </a:solidFill>
              </a:defRPr>
            </a:lvl2pPr>
            <a:lvl3pPr marL="864000" indent="-180000">
              <a:tabLst/>
              <a:defRPr>
                <a:solidFill>
                  <a:schemeClr val="bg1"/>
                </a:solidFill>
              </a:defRPr>
            </a:lvl3pPr>
            <a:lvl4pPr marL="1044000" indent="-180000">
              <a:tabLst/>
              <a:defRPr>
                <a:solidFill>
                  <a:schemeClr val="bg1"/>
                </a:solidFill>
              </a:defRPr>
            </a:lvl4pPr>
            <a:lvl5pPr marL="9525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6DEF6-D7D5-2047-8ABC-B7502CFDAD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88CDE-A7B3-AB4E-B66E-9BC241F735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BA4886-B7B8-0445-97B9-D54A9E798C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06596CBB-BB01-B149-9110-DEE0CCB88F50}"/>
              </a:ext>
            </a:extLst>
          </p:cNvPr>
          <p:cNvGrpSpPr/>
          <p:nvPr/>
        </p:nvGrpSpPr>
        <p:grpSpPr>
          <a:xfrm>
            <a:off x="-5147" y="-13252"/>
            <a:ext cx="12205982" cy="6900095"/>
            <a:chOff x="-3175" y="-8965"/>
            <a:chExt cx="12205982" cy="687014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A2B2617-9F5A-4E4F-B339-93CAD6E84DD5}"/>
                </a:ext>
              </a:extLst>
            </p:cNvPr>
            <p:cNvSpPr/>
            <p:nvPr/>
          </p:nvSpPr>
          <p:spPr>
            <a:xfrm>
              <a:off x="9046857" y="-8965"/>
              <a:ext cx="3155950" cy="6863790"/>
            </a:xfrm>
            <a:custGeom>
              <a:avLst/>
              <a:gdLst>
                <a:gd name="connsiteX0" fmla="*/ 1597025 w 3155950"/>
                <a:gd name="connsiteY0" fmla="*/ 3175 h 6858000"/>
                <a:gd name="connsiteX1" fmla="*/ 3175 w 3155950"/>
                <a:gd name="connsiteY1" fmla="*/ 3175 h 6858000"/>
                <a:gd name="connsiteX2" fmla="*/ 938276 w 3155950"/>
                <a:gd name="connsiteY2" fmla="*/ 1108075 h 6858000"/>
                <a:gd name="connsiteX3" fmla="*/ 2478088 w 3155950"/>
                <a:gd name="connsiteY3" fmla="*/ 3553143 h 6858000"/>
                <a:gd name="connsiteX4" fmla="*/ 2690431 w 3155950"/>
                <a:gd name="connsiteY4" fmla="*/ 6210681 h 6858000"/>
                <a:gd name="connsiteX5" fmla="*/ 2474531 w 3155950"/>
                <a:gd name="connsiteY5" fmla="*/ 6860921 h 6858000"/>
                <a:gd name="connsiteX6" fmla="*/ 3153981 w 3155950"/>
                <a:gd name="connsiteY6" fmla="*/ 6860921 h 6858000"/>
                <a:gd name="connsiteX7" fmla="*/ 3153981 w 3155950"/>
                <a:gd name="connsiteY7" fmla="*/ 31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5950" h="6858000">
                  <a:moveTo>
                    <a:pt x="1597025" y="3175"/>
                  </a:moveTo>
                  <a:lnTo>
                    <a:pt x="3175" y="3175"/>
                  </a:lnTo>
                  <a:cubicBezTo>
                    <a:pt x="331533" y="352425"/>
                    <a:pt x="639508" y="720725"/>
                    <a:pt x="938276" y="1108075"/>
                  </a:cubicBezTo>
                  <a:cubicBezTo>
                    <a:pt x="1525079" y="1870075"/>
                    <a:pt x="2073148" y="2678303"/>
                    <a:pt x="2478088" y="3553143"/>
                  </a:cubicBezTo>
                  <a:cubicBezTo>
                    <a:pt x="2888552" y="4439920"/>
                    <a:pt x="2959862" y="5265674"/>
                    <a:pt x="2690431" y="6210681"/>
                  </a:cubicBezTo>
                  <a:cubicBezTo>
                    <a:pt x="2643441" y="6375781"/>
                    <a:pt x="2579751" y="6643688"/>
                    <a:pt x="2474531" y="6860921"/>
                  </a:cubicBezTo>
                  <a:lnTo>
                    <a:pt x="3153981" y="6860921"/>
                  </a:lnTo>
                  <a:lnTo>
                    <a:pt x="3153981" y="317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FAA049C-6F6F-AC45-9223-A5A329E9A71E}"/>
                </a:ext>
              </a:extLst>
            </p:cNvPr>
            <p:cNvSpPr/>
            <p:nvPr/>
          </p:nvSpPr>
          <p:spPr>
            <a:xfrm>
              <a:off x="-3175" y="-3175"/>
              <a:ext cx="10337800" cy="6864350"/>
            </a:xfrm>
            <a:custGeom>
              <a:avLst/>
              <a:gdLst>
                <a:gd name="connsiteX0" fmla="*/ 10046843 w 10337800"/>
                <a:gd name="connsiteY0" fmla="*/ 6711632 h 6864350"/>
                <a:gd name="connsiteX1" fmla="*/ 9633521 w 10337800"/>
                <a:gd name="connsiteY1" fmla="*/ 6435471 h 6864350"/>
                <a:gd name="connsiteX2" fmla="*/ 8441055 w 10337800"/>
                <a:gd name="connsiteY2" fmla="*/ 5619179 h 6864350"/>
                <a:gd name="connsiteX3" fmla="*/ 4756214 w 10337800"/>
                <a:gd name="connsiteY3" fmla="*/ 3949128 h 6864350"/>
                <a:gd name="connsiteX4" fmla="*/ 3424174 w 10337800"/>
                <a:gd name="connsiteY4" fmla="*/ 3447478 h 6864350"/>
                <a:gd name="connsiteX5" fmla="*/ 4352925 w 10337800"/>
                <a:gd name="connsiteY5" fmla="*/ 1432814 h 6864350"/>
                <a:gd name="connsiteX6" fmla="*/ 5190490 w 10337800"/>
                <a:gd name="connsiteY6" fmla="*/ 44768 h 6864350"/>
                <a:gd name="connsiteX7" fmla="*/ 5210874 w 10337800"/>
                <a:gd name="connsiteY7" fmla="*/ 3175 h 6864350"/>
                <a:gd name="connsiteX8" fmla="*/ 3175 w 10337800"/>
                <a:gd name="connsiteY8" fmla="*/ 3175 h 6864350"/>
                <a:gd name="connsiteX9" fmla="*/ 3175 w 10337800"/>
                <a:gd name="connsiteY9" fmla="*/ 6861175 h 6864350"/>
                <a:gd name="connsiteX10" fmla="*/ 10336467 w 10337800"/>
                <a:gd name="connsiteY10" fmla="*/ 6861175 h 6864350"/>
                <a:gd name="connsiteX11" fmla="*/ 10046843 w 10337800"/>
                <a:gd name="connsiteY11" fmla="*/ 6711632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800" h="6864350">
                  <a:moveTo>
                    <a:pt x="10046843" y="6711632"/>
                  </a:moveTo>
                  <a:cubicBezTo>
                    <a:pt x="9908984" y="6620257"/>
                    <a:pt x="9772142" y="6526340"/>
                    <a:pt x="9633521" y="6435471"/>
                  </a:cubicBezTo>
                  <a:cubicBezTo>
                    <a:pt x="9230678" y="6171375"/>
                    <a:pt x="8850185" y="5874766"/>
                    <a:pt x="8441055" y="5619179"/>
                  </a:cubicBezTo>
                  <a:cubicBezTo>
                    <a:pt x="8053706" y="5377053"/>
                    <a:pt x="6308916" y="4307332"/>
                    <a:pt x="4756214" y="3949128"/>
                  </a:cubicBezTo>
                  <a:cubicBezTo>
                    <a:pt x="4361307" y="3858070"/>
                    <a:pt x="3726878" y="3746564"/>
                    <a:pt x="3424174" y="3447478"/>
                  </a:cubicBezTo>
                  <a:cubicBezTo>
                    <a:pt x="2874328" y="2903855"/>
                    <a:pt x="4057333" y="1860360"/>
                    <a:pt x="4352925" y="1432814"/>
                  </a:cubicBezTo>
                  <a:cubicBezTo>
                    <a:pt x="4659440" y="989203"/>
                    <a:pt x="4948238" y="526923"/>
                    <a:pt x="5190490" y="44768"/>
                  </a:cubicBezTo>
                  <a:cubicBezTo>
                    <a:pt x="5197475" y="30925"/>
                    <a:pt x="5203825" y="17082"/>
                    <a:pt x="521087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10336467" y="6861175"/>
                  </a:lnTo>
                  <a:cubicBezTo>
                    <a:pt x="10203624" y="6802501"/>
                    <a:pt x="10182225" y="6801232"/>
                    <a:pt x="10046843" y="6711632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154334"/>
            <a:ext cx="5419725" cy="13849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EF2A3-EBEC-A14A-82BE-CF2FC39A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5834102"/>
            <a:ext cx="5416549" cy="553998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raphic 11">
            <a:extLst>
              <a:ext uri="{FF2B5EF4-FFF2-40B4-BE49-F238E27FC236}">
                <a16:creationId xmlns:a16="http://schemas.microsoft.com/office/drawing/2014/main" id="{6324C168-5B4F-104B-9D7C-36B491DC86F1}"/>
              </a:ext>
            </a:extLst>
          </p:cNvPr>
          <p:cNvSpPr/>
          <p:nvPr/>
        </p:nvSpPr>
        <p:spPr>
          <a:xfrm>
            <a:off x="675915" y="718455"/>
            <a:ext cx="1591819" cy="751274"/>
          </a:xfrm>
          <a:custGeom>
            <a:avLst/>
            <a:gdLst>
              <a:gd name="connsiteX0" fmla="*/ 984378 w 1591819"/>
              <a:gd name="connsiteY0" fmla="*/ 361057 h 751274"/>
              <a:gd name="connsiteX1" fmla="*/ 902648 w 1591819"/>
              <a:gd name="connsiteY1" fmla="*/ 279294 h 751274"/>
              <a:gd name="connsiteX2" fmla="*/ 900123 w 1591819"/>
              <a:gd name="connsiteY2" fmla="*/ 277753 h 751274"/>
              <a:gd name="connsiteX3" fmla="*/ 895202 w 1591819"/>
              <a:gd name="connsiteY3" fmla="*/ 277753 h 751274"/>
              <a:gd name="connsiteX4" fmla="*/ 892656 w 1591819"/>
              <a:gd name="connsiteY4" fmla="*/ 279294 h 751274"/>
              <a:gd name="connsiteX5" fmla="*/ 810925 w 1591819"/>
              <a:gd name="connsiteY5" fmla="*/ 361057 h 751274"/>
              <a:gd name="connsiteX6" fmla="*/ 809406 w 1591819"/>
              <a:gd name="connsiteY6" fmla="*/ 363583 h 751274"/>
              <a:gd name="connsiteX7" fmla="*/ 809406 w 1591819"/>
              <a:gd name="connsiteY7" fmla="*/ 368506 h 751274"/>
              <a:gd name="connsiteX8" fmla="*/ 810925 w 1591819"/>
              <a:gd name="connsiteY8" fmla="*/ 371031 h 751274"/>
              <a:gd name="connsiteX9" fmla="*/ 892656 w 1591819"/>
              <a:gd name="connsiteY9" fmla="*/ 452794 h 751274"/>
              <a:gd name="connsiteX10" fmla="*/ 895202 w 1591819"/>
              <a:gd name="connsiteY10" fmla="*/ 454335 h 751274"/>
              <a:gd name="connsiteX11" fmla="*/ 900144 w 1591819"/>
              <a:gd name="connsiteY11" fmla="*/ 454335 h 751274"/>
              <a:gd name="connsiteX12" fmla="*/ 902669 w 1591819"/>
              <a:gd name="connsiteY12" fmla="*/ 452794 h 751274"/>
              <a:gd name="connsiteX13" fmla="*/ 984399 w 1591819"/>
              <a:gd name="connsiteY13" fmla="*/ 371031 h 751274"/>
              <a:gd name="connsiteX14" fmla="*/ 985940 w 1591819"/>
              <a:gd name="connsiteY14" fmla="*/ 368506 h 751274"/>
              <a:gd name="connsiteX15" fmla="*/ 985940 w 1591819"/>
              <a:gd name="connsiteY15" fmla="*/ 363583 h 751274"/>
              <a:gd name="connsiteX16" fmla="*/ 984378 w 1591819"/>
              <a:gd name="connsiteY16" fmla="*/ 361057 h 751274"/>
              <a:gd name="connsiteX17" fmla="*/ 917731 w 1591819"/>
              <a:gd name="connsiteY17" fmla="*/ 370132 h 751274"/>
              <a:gd name="connsiteX18" fmla="*/ 897662 w 1591819"/>
              <a:gd name="connsiteY18" fmla="*/ 386635 h 751274"/>
              <a:gd name="connsiteX19" fmla="*/ 877572 w 1591819"/>
              <a:gd name="connsiteY19" fmla="*/ 370111 h 751274"/>
              <a:gd name="connsiteX20" fmla="*/ 877294 w 1591819"/>
              <a:gd name="connsiteY20" fmla="*/ 365423 h 751274"/>
              <a:gd name="connsiteX21" fmla="*/ 897662 w 1591819"/>
              <a:gd name="connsiteY21" fmla="*/ 345454 h 751274"/>
              <a:gd name="connsiteX22" fmla="*/ 918009 w 1591819"/>
              <a:gd name="connsiteY22" fmla="*/ 365423 h 751274"/>
              <a:gd name="connsiteX23" fmla="*/ 917731 w 1591819"/>
              <a:gd name="connsiteY23" fmla="*/ 370218 h 751274"/>
              <a:gd name="connsiteX24" fmla="*/ 752516 w 1591819"/>
              <a:gd name="connsiteY24" fmla="*/ 668801 h 751274"/>
              <a:gd name="connsiteX25" fmla="*/ 752516 w 1591819"/>
              <a:gd name="connsiteY25" fmla="*/ 748702 h 751274"/>
              <a:gd name="connsiteX26" fmla="*/ 730928 w 1591819"/>
              <a:gd name="connsiteY26" fmla="*/ 748702 h 751274"/>
              <a:gd name="connsiteX27" fmla="*/ 729730 w 1591819"/>
              <a:gd name="connsiteY27" fmla="*/ 734982 h 751274"/>
              <a:gd name="connsiteX28" fmla="*/ 688822 w 1591819"/>
              <a:gd name="connsiteY28" fmla="*/ 752319 h 751274"/>
              <a:gd name="connsiteX29" fmla="*/ 616420 w 1591819"/>
              <a:gd name="connsiteY29" fmla="*/ 677940 h 751274"/>
              <a:gd name="connsiteX30" fmla="*/ 688822 w 1591819"/>
              <a:gd name="connsiteY30" fmla="*/ 603584 h 751274"/>
              <a:gd name="connsiteX31" fmla="*/ 748493 w 1591819"/>
              <a:gd name="connsiteY31" fmla="*/ 634876 h 751274"/>
              <a:gd name="connsiteX32" fmla="*/ 724424 w 1591819"/>
              <a:gd name="connsiteY32" fmla="*/ 650265 h 751274"/>
              <a:gd name="connsiteX33" fmla="*/ 688822 w 1591819"/>
              <a:gd name="connsiteY33" fmla="*/ 631986 h 751274"/>
              <a:gd name="connsiteX34" fmla="*/ 648406 w 1591819"/>
              <a:gd name="connsiteY34" fmla="*/ 669529 h 751274"/>
              <a:gd name="connsiteX35" fmla="*/ 648406 w 1591819"/>
              <a:gd name="connsiteY35" fmla="*/ 687337 h 751274"/>
              <a:gd name="connsiteX36" fmla="*/ 688822 w 1591819"/>
              <a:gd name="connsiteY36" fmla="*/ 724879 h 751274"/>
              <a:gd name="connsiteX37" fmla="*/ 726349 w 1591819"/>
              <a:gd name="connsiteY37" fmla="*/ 695278 h 751274"/>
              <a:gd name="connsiteX38" fmla="*/ 688822 w 1591819"/>
              <a:gd name="connsiteY38" fmla="*/ 695278 h 751274"/>
              <a:gd name="connsiteX39" fmla="*/ 688822 w 1591819"/>
              <a:gd name="connsiteY39" fmla="*/ 668801 h 751274"/>
              <a:gd name="connsiteX40" fmla="*/ 929563 w 1591819"/>
              <a:gd name="connsiteY40" fmla="*/ 748702 h 751274"/>
              <a:gd name="connsiteX41" fmla="*/ 901000 w 1591819"/>
              <a:gd name="connsiteY41" fmla="*/ 703218 h 751274"/>
              <a:gd name="connsiteX42" fmla="*/ 874042 w 1591819"/>
              <a:gd name="connsiteY42" fmla="*/ 703218 h 751274"/>
              <a:gd name="connsiteX43" fmla="*/ 874042 w 1591819"/>
              <a:gd name="connsiteY43" fmla="*/ 748702 h 751274"/>
              <a:gd name="connsiteX44" fmla="*/ 844709 w 1591819"/>
              <a:gd name="connsiteY44" fmla="*/ 748702 h 751274"/>
              <a:gd name="connsiteX45" fmla="*/ 844709 w 1591819"/>
              <a:gd name="connsiteY45" fmla="*/ 606709 h 751274"/>
              <a:gd name="connsiteX46" fmla="*/ 905087 w 1591819"/>
              <a:gd name="connsiteY46" fmla="*/ 606709 h 751274"/>
              <a:gd name="connsiteX47" fmla="*/ 960415 w 1591819"/>
              <a:gd name="connsiteY47" fmla="*/ 654846 h 751274"/>
              <a:gd name="connsiteX48" fmla="*/ 931553 w 1591819"/>
              <a:gd name="connsiteY48" fmla="*/ 696476 h 751274"/>
              <a:gd name="connsiteX49" fmla="*/ 965229 w 1591819"/>
              <a:gd name="connsiteY49" fmla="*/ 748702 h 751274"/>
              <a:gd name="connsiteX50" fmla="*/ 873935 w 1591819"/>
              <a:gd name="connsiteY50" fmla="*/ 676506 h 751274"/>
              <a:gd name="connsiteX51" fmla="*/ 903781 w 1591819"/>
              <a:gd name="connsiteY51" fmla="*/ 676506 h 751274"/>
              <a:gd name="connsiteX52" fmla="*/ 928557 w 1591819"/>
              <a:gd name="connsiteY52" fmla="*/ 659169 h 751274"/>
              <a:gd name="connsiteX53" fmla="*/ 928557 w 1591819"/>
              <a:gd name="connsiteY53" fmla="*/ 650993 h 751274"/>
              <a:gd name="connsiteX54" fmla="*/ 903781 w 1591819"/>
              <a:gd name="connsiteY54" fmla="*/ 633421 h 751274"/>
              <a:gd name="connsiteX55" fmla="*/ 879819 w 1591819"/>
              <a:gd name="connsiteY55" fmla="*/ 633421 h 751274"/>
              <a:gd name="connsiteX56" fmla="*/ 874042 w 1591819"/>
              <a:gd name="connsiteY56" fmla="*/ 639200 h 751274"/>
              <a:gd name="connsiteX57" fmla="*/ 1036947 w 1591819"/>
              <a:gd name="connsiteY57" fmla="*/ 677940 h 751274"/>
              <a:gd name="connsiteX58" fmla="*/ 1109349 w 1591819"/>
              <a:gd name="connsiteY58" fmla="*/ 603584 h 751274"/>
              <a:gd name="connsiteX59" fmla="*/ 1181537 w 1591819"/>
              <a:gd name="connsiteY59" fmla="*/ 677940 h 751274"/>
              <a:gd name="connsiteX60" fmla="*/ 1109456 w 1591819"/>
              <a:gd name="connsiteY60" fmla="*/ 752319 h 751274"/>
              <a:gd name="connsiteX61" fmla="*/ 1037075 w 1591819"/>
              <a:gd name="connsiteY61" fmla="*/ 677940 h 751274"/>
              <a:gd name="connsiteX62" fmla="*/ 1149294 w 1591819"/>
              <a:gd name="connsiteY62" fmla="*/ 686844 h 751274"/>
              <a:gd name="connsiteX63" fmla="*/ 1149294 w 1591819"/>
              <a:gd name="connsiteY63" fmla="*/ 669037 h 751274"/>
              <a:gd name="connsiteX64" fmla="*/ 1109349 w 1591819"/>
              <a:gd name="connsiteY64" fmla="*/ 631986 h 751274"/>
              <a:gd name="connsiteX65" fmla="*/ 1069190 w 1591819"/>
              <a:gd name="connsiteY65" fmla="*/ 669037 h 751274"/>
              <a:gd name="connsiteX66" fmla="*/ 1069190 w 1591819"/>
              <a:gd name="connsiteY66" fmla="*/ 686844 h 751274"/>
              <a:gd name="connsiteX67" fmla="*/ 1109349 w 1591819"/>
              <a:gd name="connsiteY67" fmla="*/ 723916 h 751274"/>
              <a:gd name="connsiteX68" fmla="*/ 1149401 w 1591819"/>
              <a:gd name="connsiteY68" fmla="*/ 686844 h 751274"/>
              <a:gd name="connsiteX69" fmla="*/ 1386933 w 1591819"/>
              <a:gd name="connsiteY69" fmla="*/ 606709 h 751274"/>
              <a:gd name="connsiteX70" fmla="*/ 1386933 w 1591819"/>
              <a:gd name="connsiteY70" fmla="*/ 692324 h 751274"/>
              <a:gd name="connsiteX71" fmla="*/ 1326063 w 1591819"/>
              <a:gd name="connsiteY71" fmla="*/ 752255 h 751274"/>
              <a:gd name="connsiteX72" fmla="*/ 1264958 w 1591819"/>
              <a:gd name="connsiteY72" fmla="*/ 692324 h 751274"/>
              <a:gd name="connsiteX73" fmla="*/ 1264958 w 1591819"/>
              <a:gd name="connsiteY73" fmla="*/ 606709 h 751274"/>
              <a:gd name="connsiteX74" fmla="*/ 1294890 w 1591819"/>
              <a:gd name="connsiteY74" fmla="*/ 606709 h 751274"/>
              <a:gd name="connsiteX75" fmla="*/ 1294890 w 1591819"/>
              <a:gd name="connsiteY75" fmla="*/ 692324 h 751274"/>
              <a:gd name="connsiteX76" fmla="*/ 1326170 w 1591819"/>
              <a:gd name="connsiteY76" fmla="*/ 723852 h 751274"/>
              <a:gd name="connsiteX77" fmla="*/ 1357193 w 1591819"/>
              <a:gd name="connsiteY77" fmla="*/ 692324 h 751274"/>
              <a:gd name="connsiteX78" fmla="*/ 1357193 w 1591819"/>
              <a:gd name="connsiteY78" fmla="*/ 606709 h 751274"/>
              <a:gd name="connsiteX79" fmla="*/ 1593356 w 1591819"/>
              <a:gd name="connsiteY79" fmla="*/ 654846 h 751274"/>
              <a:gd name="connsiteX80" fmla="*/ 1538027 w 1591819"/>
              <a:gd name="connsiteY80" fmla="*/ 703218 h 751274"/>
              <a:gd name="connsiteX81" fmla="*/ 1506876 w 1591819"/>
              <a:gd name="connsiteY81" fmla="*/ 703218 h 751274"/>
              <a:gd name="connsiteX82" fmla="*/ 1506876 w 1591819"/>
              <a:gd name="connsiteY82" fmla="*/ 748702 h 751274"/>
              <a:gd name="connsiteX83" fmla="*/ 1477543 w 1591819"/>
              <a:gd name="connsiteY83" fmla="*/ 748702 h 751274"/>
              <a:gd name="connsiteX84" fmla="*/ 1477543 w 1591819"/>
              <a:gd name="connsiteY84" fmla="*/ 606709 h 751274"/>
              <a:gd name="connsiteX85" fmla="*/ 1537920 w 1591819"/>
              <a:gd name="connsiteY85" fmla="*/ 606709 h 751274"/>
              <a:gd name="connsiteX86" fmla="*/ 1593356 w 1591819"/>
              <a:gd name="connsiteY86" fmla="*/ 654846 h 751274"/>
              <a:gd name="connsiteX87" fmla="*/ 1561605 w 1591819"/>
              <a:gd name="connsiteY87" fmla="*/ 650993 h 751274"/>
              <a:gd name="connsiteX88" fmla="*/ 1536829 w 1591819"/>
              <a:gd name="connsiteY88" fmla="*/ 633421 h 751274"/>
              <a:gd name="connsiteX89" fmla="*/ 1512653 w 1591819"/>
              <a:gd name="connsiteY89" fmla="*/ 633421 h 751274"/>
              <a:gd name="connsiteX90" fmla="*/ 1506876 w 1591819"/>
              <a:gd name="connsiteY90" fmla="*/ 639200 h 751274"/>
              <a:gd name="connsiteX91" fmla="*/ 1506876 w 1591819"/>
              <a:gd name="connsiteY91" fmla="*/ 676506 h 751274"/>
              <a:gd name="connsiteX92" fmla="*/ 1536722 w 1591819"/>
              <a:gd name="connsiteY92" fmla="*/ 676506 h 751274"/>
              <a:gd name="connsiteX93" fmla="*/ 1561498 w 1591819"/>
              <a:gd name="connsiteY93" fmla="*/ 659169 h 751274"/>
              <a:gd name="connsiteX94" fmla="*/ 29714 w 1591819"/>
              <a:gd name="connsiteY94" fmla="*/ 36639 h 751274"/>
              <a:gd name="connsiteX95" fmla="*/ 29714 w 1591819"/>
              <a:gd name="connsiteY95" fmla="*/ 58300 h 751274"/>
              <a:gd name="connsiteX96" fmla="*/ 118976 w 1591819"/>
              <a:gd name="connsiteY96" fmla="*/ 58300 h 751274"/>
              <a:gd name="connsiteX97" fmla="*/ 118976 w 1591819"/>
              <a:gd name="connsiteY97" fmla="*/ 85740 h 751274"/>
              <a:gd name="connsiteX98" fmla="*/ 29714 w 1591819"/>
              <a:gd name="connsiteY98" fmla="*/ 85740 h 751274"/>
              <a:gd name="connsiteX99" fmla="*/ 29714 w 1591819"/>
              <a:gd name="connsiteY99" fmla="*/ 145670 h 751274"/>
              <a:gd name="connsiteX100" fmla="*/ 360 w 1591819"/>
              <a:gd name="connsiteY100" fmla="*/ 145670 h 751274"/>
              <a:gd name="connsiteX101" fmla="*/ 360 w 1591819"/>
              <a:gd name="connsiteY101" fmla="*/ 3421 h 751274"/>
              <a:gd name="connsiteX102" fmla="*/ 118976 w 1591819"/>
              <a:gd name="connsiteY102" fmla="*/ 3421 h 751274"/>
              <a:gd name="connsiteX103" fmla="*/ 118976 w 1591819"/>
              <a:gd name="connsiteY103" fmla="*/ 30860 h 751274"/>
              <a:gd name="connsiteX104" fmla="*/ 35534 w 1591819"/>
              <a:gd name="connsiteY104" fmla="*/ 30860 h 751274"/>
              <a:gd name="connsiteX105" fmla="*/ 322832 w 1591819"/>
              <a:gd name="connsiteY105" fmla="*/ 118231 h 751274"/>
              <a:gd name="connsiteX106" fmla="*/ 322832 w 1591819"/>
              <a:gd name="connsiteY106" fmla="*/ 145670 h 751274"/>
              <a:gd name="connsiteX107" fmla="*/ 214036 w 1591819"/>
              <a:gd name="connsiteY107" fmla="*/ 145670 h 751274"/>
              <a:gd name="connsiteX108" fmla="*/ 214036 w 1591819"/>
              <a:gd name="connsiteY108" fmla="*/ 118231 h 751274"/>
              <a:gd name="connsiteX109" fmla="*/ 248268 w 1591819"/>
              <a:gd name="connsiteY109" fmla="*/ 118231 h 751274"/>
              <a:gd name="connsiteX110" fmla="*/ 254045 w 1591819"/>
              <a:gd name="connsiteY110" fmla="*/ 112452 h 751274"/>
              <a:gd name="connsiteX111" fmla="*/ 254045 w 1591819"/>
              <a:gd name="connsiteY111" fmla="*/ 36875 h 751274"/>
              <a:gd name="connsiteX112" fmla="*/ 248268 w 1591819"/>
              <a:gd name="connsiteY112" fmla="*/ 31117 h 751274"/>
              <a:gd name="connsiteX113" fmla="*/ 214036 w 1591819"/>
              <a:gd name="connsiteY113" fmla="*/ 31117 h 751274"/>
              <a:gd name="connsiteX114" fmla="*/ 214036 w 1591819"/>
              <a:gd name="connsiteY114" fmla="*/ 3613 h 751274"/>
              <a:gd name="connsiteX115" fmla="*/ 322767 w 1591819"/>
              <a:gd name="connsiteY115" fmla="*/ 3613 h 751274"/>
              <a:gd name="connsiteX116" fmla="*/ 322767 w 1591819"/>
              <a:gd name="connsiteY116" fmla="*/ 31117 h 751274"/>
              <a:gd name="connsiteX117" fmla="*/ 288535 w 1591819"/>
              <a:gd name="connsiteY117" fmla="*/ 31117 h 751274"/>
              <a:gd name="connsiteX118" fmla="*/ 282779 w 1591819"/>
              <a:gd name="connsiteY118" fmla="*/ 36875 h 751274"/>
              <a:gd name="connsiteX119" fmla="*/ 282779 w 1591819"/>
              <a:gd name="connsiteY119" fmla="*/ 112452 h 751274"/>
              <a:gd name="connsiteX120" fmla="*/ 288535 w 1591819"/>
              <a:gd name="connsiteY120" fmla="*/ 118231 h 751274"/>
              <a:gd name="connsiteX121" fmla="*/ 479425 w 1591819"/>
              <a:gd name="connsiteY121" fmla="*/ 28335 h 751274"/>
              <a:gd name="connsiteX122" fmla="*/ 451290 w 1591819"/>
              <a:gd name="connsiteY122" fmla="*/ 43317 h 751274"/>
              <a:gd name="connsiteX123" fmla="*/ 493867 w 1591819"/>
              <a:gd name="connsiteY123" fmla="*/ 61853 h 751274"/>
              <a:gd name="connsiteX124" fmla="*/ 541493 w 1591819"/>
              <a:gd name="connsiteY124" fmla="*/ 102285 h 751274"/>
              <a:gd name="connsiteX125" fmla="*/ 481115 w 1591819"/>
              <a:gd name="connsiteY125" fmla="*/ 148731 h 751274"/>
              <a:gd name="connsiteX126" fmla="*/ 414960 w 1591819"/>
              <a:gd name="connsiteY126" fmla="*/ 124416 h 751274"/>
              <a:gd name="connsiteX127" fmla="*/ 431071 w 1591819"/>
              <a:gd name="connsiteY127" fmla="*/ 101322 h 751274"/>
              <a:gd name="connsiteX128" fmla="*/ 481115 w 1591819"/>
              <a:gd name="connsiteY128" fmla="*/ 120799 h 751274"/>
              <a:gd name="connsiteX129" fmla="*/ 511432 w 1591819"/>
              <a:gd name="connsiteY129" fmla="*/ 105410 h 751274"/>
              <a:gd name="connsiteX130" fmla="*/ 489053 w 1591819"/>
              <a:gd name="connsiteY130" fmla="*/ 89999 h 751274"/>
              <a:gd name="connsiteX131" fmla="*/ 469561 w 1591819"/>
              <a:gd name="connsiteY131" fmla="*/ 86639 h 751274"/>
              <a:gd name="connsiteX132" fmla="*/ 421935 w 1591819"/>
              <a:gd name="connsiteY132" fmla="*/ 45715 h 751274"/>
              <a:gd name="connsiteX133" fmla="*/ 479425 w 1591819"/>
              <a:gd name="connsiteY133" fmla="*/ 467 h 751274"/>
              <a:gd name="connsiteX134" fmla="*/ 536936 w 1591819"/>
              <a:gd name="connsiteY134" fmla="*/ 20929 h 751274"/>
              <a:gd name="connsiteX135" fmla="*/ 521231 w 1591819"/>
              <a:gd name="connsiteY135" fmla="*/ 42418 h 751274"/>
              <a:gd name="connsiteX136" fmla="*/ 479360 w 1591819"/>
              <a:gd name="connsiteY136" fmla="*/ 28228 h 751274"/>
              <a:gd name="connsiteX137" fmla="*/ 722883 w 1591819"/>
              <a:gd name="connsiteY137" fmla="*/ 145777 h 751274"/>
              <a:gd name="connsiteX138" fmla="*/ 679771 w 1591819"/>
              <a:gd name="connsiteY138" fmla="*/ 86938 h 751274"/>
              <a:gd name="connsiteX139" fmla="*/ 661243 w 1591819"/>
              <a:gd name="connsiteY139" fmla="*/ 86938 h 751274"/>
              <a:gd name="connsiteX140" fmla="*/ 661243 w 1591819"/>
              <a:gd name="connsiteY140" fmla="*/ 145670 h 751274"/>
              <a:gd name="connsiteX141" fmla="*/ 631888 w 1591819"/>
              <a:gd name="connsiteY141" fmla="*/ 145670 h 751274"/>
              <a:gd name="connsiteX142" fmla="*/ 631888 w 1591819"/>
              <a:gd name="connsiteY142" fmla="*/ 3613 h 751274"/>
              <a:gd name="connsiteX143" fmla="*/ 661222 w 1591819"/>
              <a:gd name="connsiteY143" fmla="*/ 3613 h 751274"/>
              <a:gd name="connsiteX144" fmla="*/ 661222 w 1591819"/>
              <a:gd name="connsiteY144" fmla="*/ 57123 h 751274"/>
              <a:gd name="connsiteX145" fmla="*/ 679515 w 1591819"/>
              <a:gd name="connsiteY145" fmla="*/ 57123 h 751274"/>
              <a:gd name="connsiteX146" fmla="*/ 731484 w 1591819"/>
              <a:gd name="connsiteY146" fmla="*/ 552 h 751274"/>
              <a:gd name="connsiteX147" fmla="*/ 751211 w 1591819"/>
              <a:gd name="connsiteY147" fmla="*/ 20051 h 751274"/>
              <a:gd name="connsiteX148" fmla="*/ 704291 w 1591819"/>
              <a:gd name="connsiteY148" fmla="*/ 70586 h 751274"/>
              <a:gd name="connsiteX149" fmla="*/ 758421 w 1591819"/>
              <a:gd name="connsiteY149" fmla="*/ 145670 h 751274"/>
              <a:gd name="connsiteX150" fmla="*/ 929691 w 1591819"/>
              <a:gd name="connsiteY150" fmla="*/ 114720 h 751274"/>
              <a:gd name="connsiteX151" fmla="*/ 872608 w 1591819"/>
              <a:gd name="connsiteY151" fmla="*/ 114720 h 751274"/>
              <a:gd name="connsiteX152" fmla="*/ 862510 w 1591819"/>
              <a:gd name="connsiteY152" fmla="*/ 145777 h 751274"/>
              <a:gd name="connsiteX153" fmla="*/ 831230 w 1591819"/>
              <a:gd name="connsiteY153" fmla="*/ 145777 h 751274"/>
              <a:gd name="connsiteX154" fmla="*/ 879348 w 1591819"/>
              <a:gd name="connsiteY154" fmla="*/ 3613 h 751274"/>
              <a:gd name="connsiteX155" fmla="*/ 922888 w 1591819"/>
              <a:gd name="connsiteY155" fmla="*/ 3613 h 751274"/>
              <a:gd name="connsiteX156" fmla="*/ 971006 w 1591819"/>
              <a:gd name="connsiteY156" fmla="*/ 145606 h 751274"/>
              <a:gd name="connsiteX157" fmla="*/ 939726 w 1591819"/>
              <a:gd name="connsiteY157" fmla="*/ 145606 h 751274"/>
              <a:gd name="connsiteX158" fmla="*/ 885916 w 1591819"/>
              <a:gd name="connsiteY158" fmla="*/ 87302 h 751274"/>
              <a:gd name="connsiteX159" fmla="*/ 916405 w 1591819"/>
              <a:gd name="connsiteY159" fmla="*/ 87302 h 751274"/>
              <a:gd name="connsiteX160" fmla="*/ 919528 w 1591819"/>
              <a:gd name="connsiteY160" fmla="*/ 83920 h 751274"/>
              <a:gd name="connsiteX161" fmla="*/ 903888 w 1591819"/>
              <a:gd name="connsiteY161" fmla="*/ 36019 h 751274"/>
              <a:gd name="connsiteX162" fmla="*/ 898347 w 1591819"/>
              <a:gd name="connsiteY162" fmla="*/ 36019 h 751274"/>
              <a:gd name="connsiteX163" fmla="*/ 882728 w 1591819"/>
              <a:gd name="connsiteY163" fmla="*/ 83920 h 751274"/>
              <a:gd name="connsiteX164" fmla="*/ 1144052 w 1591819"/>
              <a:gd name="connsiteY164" fmla="*/ 145670 h 751274"/>
              <a:gd name="connsiteX165" fmla="*/ 1115425 w 1591819"/>
              <a:gd name="connsiteY165" fmla="*/ 100187 h 751274"/>
              <a:gd name="connsiteX166" fmla="*/ 1088424 w 1591819"/>
              <a:gd name="connsiteY166" fmla="*/ 100187 h 751274"/>
              <a:gd name="connsiteX167" fmla="*/ 1088424 w 1591819"/>
              <a:gd name="connsiteY167" fmla="*/ 145670 h 751274"/>
              <a:gd name="connsiteX168" fmla="*/ 1059070 w 1591819"/>
              <a:gd name="connsiteY168" fmla="*/ 145670 h 751274"/>
              <a:gd name="connsiteX169" fmla="*/ 1059070 w 1591819"/>
              <a:gd name="connsiteY169" fmla="*/ 3613 h 751274"/>
              <a:gd name="connsiteX170" fmla="*/ 1119447 w 1591819"/>
              <a:gd name="connsiteY170" fmla="*/ 3613 h 751274"/>
              <a:gd name="connsiteX171" fmla="*/ 1174776 w 1591819"/>
              <a:gd name="connsiteY171" fmla="*/ 51750 h 751274"/>
              <a:gd name="connsiteX172" fmla="*/ 1145913 w 1591819"/>
              <a:gd name="connsiteY172" fmla="*/ 93381 h 751274"/>
              <a:gd name="connsiteX173" fmla="*/ 1179590 w 1591819"/>
              <a:gd name="connsiteY173" fmla="*/ 145606 h 751274"/>
              <a:gd name="connsiteX174" fmla="*/ 1088424 w 1591819"/>
              <a:gd name="connsiteY174" fmla="*/ 73475 h 751274"/>
              <a:gd name="connsiteX175" fmla="*/ 1118249 w 1591819"/>
              <a:gd name="connsiteY175" fmla="*/ 73475 h 751274"/>
              <a:gd name="connsiteX176" fmla="*/ 1143025 w 1591819"/>
              <a:gd name="connsiteY176" fmla="*/ 56138 h 751274"/>
              <a:gd name="connsiteX177" fmla="*/ 1143025 w 1591819"/>
              <a:gd name="connsiteY177" fmla="*/ 47962 h 751274"/>
              <a:gd name="connsiteX178" fmla="*/ 1118249 w 1591819"/>
              <a:gd name="connsiteY178" fmla="*/ 30389 h 751274"/>
              <a:gd name="connsiteX179" fmla="*/ 1094201 w 1591819"/>
              <a:gd name="connsiteY179" fmla="*/ 30389 h 751274"/>
              <a:gd name="connsiteX180" fmla="*/ 1088424 w 1591819"/>
              <a:gd name="connsiteY180" fmla="*/ 36168 h 751274"/>
              <a:gd name="connsiteX181" fmla="*/ 1319858 w 1591819"/>
              <a:gd name="connsiteY181" fmla="*/ 28228 h 751274"/>
              <a:gd name="connsiteX182" fmla="*/ 1291723 w 1591819"/>
              <a:gd name="connsiteY182" fmla="*/ 43210 h 751274"/>
              <a:gd name="connsiteX183" fmla="*/ 1334300 w 1591819"/>
              <a:gd name="connsiteY183" fmla="*/ 61746 h 751274"/>
              <a:gd name="connsiteX184" fmla="*/ 1381926 w 1591819"/>
              <a:gd name="connsiteY184" fmla="*/ 102178 h 751274"/>
              <a:gd name="connsiteX185" fmla="*/ 1321549 w 1591819"/>
              <a:gd name="connsiteY185" fmla="*/ 148624 h 751274"/>
              <a:gd name="connsiteX186" fmla="*/ 1255394 w 1591819"/>
              <a:gd name="connsiteY186" fmla="*/ 124309 h 751274"/>
              <a:gd name="connsiteX187" fmla="*/ 1271505 w 1591819"/>
              <a:gd name="connsiteY187" fmla="*/ 101215 h 751274"/>
              <a:gd name="connsiteX188" fmla="*/ 1321549 w 1591819"/>
              <a:gd name="connsiteY188" fmla="*/ 120692 h 751274"/>
              <a:gd name="connsiteX189" fmla="*/ 1351866 w 1591819"/>
              <a:gd name="connsiteY189" fmla="*/ 105303 h 751274"/>
              <a:gd name="connsiteX190" fmla="*/ 1329486 w 1591819"/>
              <a:gd name="connsiteY190" fmla="*/ 89892 h 751274"/>
              <a:gd name="connsiteX191" fmla="*/ 1309995 w 1591819"/>
              <a:gd name="connsiteY191" fmla="*/ 86532 h 751274"/>
              <a:gd name="connsiteX192" fmla="*/ 1262369 w 1591819"/>
              <a:gd name="connsiteY192" fmla="*/ 45608 h 751274"/>
              <a:gd name="connsiteX193" fmla="*/ 1319858 w 1591819"/>
              <a:gd name="connsiteY193" fmla="*/ 360 h 751274"/>
              <a:gd name="connsiteX194" fmla="*/ 1377348 w 1591819"/>
              <a:gd name="connsiteY194" fmla="*/ 20822 h 751274"/>
              <a:gd name="connsiteX195" fmla="*/ 1361729 w 1591819"/>
              <a:gd name="connsiteY195" fmla="*/ 42483 h 751274"/>
              <a:gd name="connsiteX196" fmla="*/ 1319858 w 1591819"/>
              <a:gd name="connsiteY196" fmla="*/ 28228 h 7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591819" h="751274">
                <a:moveTo>
                  <a:pt x="984378" y="361057"/>
                </a:moveTo>
                <a:cubicBezTo>
                  <a:pt x="943855" y="339525"/>
                  <a:pt x="924171" y="319833"/>
                  <a:pt x="902648" y="279294"/>
                </a:cubicBezTo>
                <a:cubicBezTo>
                  <a:pt x="902156" y="278353"/>
                  <a:pt x="901185" y="277760"/>
                  <a:pt x="900123" y="277753"/>
                </a:cubicBezTo>
                <a:lnTo>
                  <a:pt x="895202" y="277753"/>
                </a:lnTo>
                <a:cubicBezTo>
                  <a:pt x="894134" y="277756"/>
                  <a:pt x="893154" y="278349"/>
                  <a:pt x="892656" y="279294"/>
                </a:cubicBezTo>
                <a:cubicBezTo>
                  <a:pt x="871132" y="319919"/>
                  <a:pt x="851448" y="339653"/>
                  <a:pt x="810925" y="361057"/>
                </a:cubicBezTo>
                <a:cubicBezTo>
                  <a:pt x="809985" y="361547"/>
                  <a:pt x="809399" y="362522"/>
                  <a:pt x="809406" y="363583"/>
                </a:cubicBezTo>
                <a:lnTo>
                  <a:pt x="809406" y="368506"/>
                </a:lnTo>
                <a:cubicBezTo>
                  <a:pt x="809399" y="369566"/>
                  <a:pt x="809985" y="370541"/>
                  <a:pt x="810925" y="371031"/>
                </a:cubicBezTo>
                <a:cubicBezTo>
                  <a:pt x="851448" y="392563"/>
                  <a:pt x="871132" y="412255"/>
                  <a:pt x="892656" y="452794"/>
                </a:cubicBezTo>
                <a:cubicBezTo>
                  <a:pt x="893154" y="453739"/>
                  <a:pt x="894134" y="454332"/>
                  <a:pt x="895202" y="454335"/>
                </a:cubicBezTo>
                <a:lnTo>
                  <a:pt x="900144" y="454335"/>
                </a:lnTo>
                <a:cubicBezTo>
                  <a:pt x="901206" y="454328"/>
                  <a:pt x="902178" y="453735"/>
                  <a:pt x="902669" y="452794"/>
                </a:cubicBezTo>
                <a:cubicBezTo>
                  <a:pt x="924193" y="412255"/>
                  <a:pt x="943876" y="392563"/>
                  <a:pt x="984399" y="371031"/>
                </a:cubicBezTo>
                <a:cubicBezTo>
                  <a:pt x="985344" y="370543"/>
                  <a:pt x="985938" y="369569"/>
                  <a:pt x="985940" y="368506"/>
                </a:cubicBezTo>
                <a:lnTo>
                  <a:pt x="985940" y="363583"/>
                </a:lnTo>
                <a:cubicBezTo>
                  <a:pt x="985934" y="362514"/>
                  <a:pt x="985331" y="361539"/>
                  <a:pt x="984378" y="361057"/>
                </a:cubicBezTo>
                <a:close/>
                <a:moveTo>
                  <a:pt x="917731" y="370132"/>
                </a:moveTo>
                <a:cubicBezTo>
                  <a:pt x="916512" y="380706"/>
                  <a:pt x="909323" y="386635"/>
                  <a:pt x="897662" y="386635"/>
                </a:cubicBezTo>
                <a:cubicBezTo>
                  <a:pt x="886002" y="386635"/>
                  <a:pt x="878792" y="380706"/>
                  <a:pt x="877572" y="370111"/>
                </a:cubicBezTo>
                <a:cubicBezTo>
                  <a:pt x="877390" y="368555"/>
                  <a:pt x="877297" y="366990"/>
                  <a:pt x="877294" y="365423"/>
                </a:cubicBezTo>
                <a:cubicBezTo>
                  <a:pt x="877294" y="352581"/>
                  <a:pt x="884761" y="345454"/>
                  <a:pt x="897662" y="345454"/>
                </a:cubicBezTo>
                <a:cubicBezTo>
                  <a:pt x="910564" y="345454"/>
                  <a:pt x="918009" y="352688"/>
                  <a:pt x="918009" y="365423"/>
                </a:cubicBezTo>
                <a:cubicBezTo>
                  <a:pt x="918020" y="367026"/>
                  <a:pt x="917927" y="368627"/>
                  <a:pt x="917731" y="370218"/>
                </a:cubicBezTo>
                <a:close/>
                <a:moveTo>
                  <a:pt x="752516" y="668801"/>
                </a:moveTo>
                <a:lnTo>
                  <a:pt x="752516" y="748702"/>
                </a:lnTo>
                <a:lnTo>
                  <a:pt x="730928" y="748702"/>
                </a:lnTo>
                <a:lnTo>
                  <a:pt x="729730" y="734982"/>
                </a:lnTo>
                <a:cubicBezTo>
                  <a:pt x="719168" y="746302"/>
                  <a:pt x="704298" y="752604"/>
                  <a:pt x="688822" y="752319"/>
                </a:cubicBezTo>
                <a:cubicBezTo>
                  <a:pt x="647935" y="752319"/>
                  <a:pt x="616420" y="717901"/>
                  <a:pt x="616420" y="677940"/>
                </a:cubicBezTo>
                <a:cubicBezTo>
                  <a:pt x="616420" y="637980"/>
                  <a:pt x="647935" y="603584"/>
                  <a:pt x="688822" y="603584"/>
                </a:cubicBezTo>
                <a:cubicBezTo>
                  <a:pt x="714325" y="603584"/>
                  <a:pt x="737903" y="614885"/>
                  <a:pt x="748493" y="634876"/>
                </a:cubicBezTo>
                <a:lnTo>
                  <a:pt x="724424" y="650265"/>
                </a:lnTo>
                <a:cubicBezTo>
                  <a:pt x="719374" y="638472"/>
                  <a:pt x="706858" y="631986"/>
                  <a:pt x="688822" y="631986"/>
                </a:cubicBezTo>
                <a:cubicBezTo>
                  <a:pt x="662591" y="631986"/>
                  <a:pt x="648406" y="644829"/>
                  <a:pt x="648406" y="669529"/>
                </a:cubicBezTo>
                <a:lnTo>
                  <a:pt x="648406" y="687337"/>
                </a:lnTo>
                <a:cubicBezTo>
                  <a:pt x="648406" y="711887"/>
                  <a:pt x="662591" y="724879"/>
                  <a:pt x="688822" y="724879"/>
                </a:cubicBezTo>
                <a:cubicBezTo>
                  <a:pt x="709746" y="724879"/>
                  <a:pt x="723461" y="714777"/>
                  <a:pt x="726349" y="695278"/>
                </a:cubicBezTo>
                <a:lnTo>
                  <a:pt x="688822" y="695278"/>
                </a:lnTo>
                <a:lnTo>
                  <a:pt x="688822" y="668801"/>
                </a:lnTo>
                <a:close/>
                <a:moveTo>
                  <a:pt x="929563" y="748702"/>
                </a:moveTo>
                <a:lnTo>
                  <a:pt x="901000" y="703218"/>
                </a:lnTo>
                <a:lnTo>
                  <a:pt x="874042" y="703218"/>
                </a:lnTo>
                <a:lnTo>
                  <a:pt x="874042" y="748702"/>
                </a:lnTo>
                <a:lnTo>
                  <a:pt x="844709" y="748702"/>
                </a:lnTo>
                <a:lnTo>
                  <a:pt x="844709" y="606709"/>
                </a:lnTo>
                <a:lnTo>
                  <a:pt x="905087" y="606709"/>
                </a:lnTo>
                <a:cubicBezTo>
                  <a:pt x="936367" y="606709"/>
                  <a:pt x="960415" y="627642"/>
                  <a:pt x="960415" y="654846"/>
                </a:cubicBezTo>
                <a:cubicBezTo>
                  <a:pt x="960415" y="673146"/>
                  <a:pt x="948862" y="688300"/>
                  <a:pt x="931553" y="696476"/>
                </a:cubicBezTo>
                <a:lnTo>
                  <a:pt x="965229" y="748702"/>
                </a:lnTo>
                <a:close/>
                <a:moveTo>
                  <a:pt x="873935" y="676506"/>
                </a:moveTo>
                <a:lnTo>
                  <a:pt x="903781" y="676506"/>
                </a:lnTo>
                <a:cubicBezTo>
                  <a:pt x="921326" y="676506"/>
                  <a:pt x="928557" y="670963"/>
                  <a:pt x="928557" y="659169"/>
                </a:cubicBezTo>
                <a:lnTo>
                  <a:pt x="928557" y="650993"/>
                </a:lnTo>
                <a:cubicBezTo>
                  <a:pt x="928557" y="639200"/>
                  <a:pt x="921326" y="633421"/>
                  <a:pt x="903781" y="633421"/>
                </a:cubicBezTo>
                <a:lnTo>
                  <a:pt x="879819" y="633421"/>
                </a:lnTo>
                <a:lnTo>
                  <a:pt x="874042" y="639200"/>
                </a:lnTo>
                <a:close/>
                <a:moveTo>
                  <a:pt x="1036947" y="677940"/>
                </a:moveTo>
                <a:cubicBezTo>
                  <a:pt x="1036947" y="638001"/>
                  <a:pt x="1068462" y="603584"/>
                  <a:pt x="1109349" y="603584"/>
                </a:cubicBezTo>
                <a:cubicBezTo>
                  <a:pt x="1150235" y="603584"/>
                  <a:pt x="1181537" y="638001"/>
                  <a:pt x="1181537" y="677940"/>
                </a:cubicBezTo>
                <a:cubicBezTo>
                  <a:pt x="1181537" y="717880"/>
                  <a:pt x="1150471" y="752319"/>
                  <a:pt x="1109456" y="752319"/>
                </a:cubicBezTo>
                <a:cubicBezTo>
                  <a:pt x="1068441" y="752319"/>
                  <a:pt x="1037075" y="717901"/>
                  <a:pt x="1037075" y="677940"/>
                </a:cubicBezTo>
                <a:close/>
                <a:moveTo>
                  <a:pt x="1149294" y="686844"/>
                </a:moveTo>
                <a:lnTo>
                  <a:pt x="1149294" y="669037"/>
                </a:lnTo>
                <a:cubicBezTo>
                  <a:pt x="1149294" y="644486"/>
                  <a:pt x="1135087" y="631986"/>
                  <a:pt x="1109349" y="631986"/>
                </a:cubicBezTo>
                <a:cubicBezTo>
                  <a:pt x="1083610" y="631986"/>
                  <a:pt x="1069190" y="644486"/>
                  <a:pt x="1069190" y="669037"/>
                </a:cubicBezTo>
                <a:lnTo>
                  <a:pt x="1069190" y="686844"/>
                </a:lnTo>
                <a:cubicBezTo>
                  <a:pt x="1069190" y="711159"/>
                  <a:pt x="1083375" y="723916"/>
                  <a:pt x="1109349" y="723916"/>
                </a:cubicBezTo>
                <a:cubicBezTo>
                  <a:pt x="1135323" y="723916"/>
                  <a:pt x="1149401" y="711159"/>
                  <a:pt x="1149401" y="686844"/>
                </a:cubicBezTo>
                <a:close/>
                <a:moveTo>
                  <a:pt x="1386933" y="606709"/>
                </a:moveTo>
                <a:lnTo>
                  <a:pt x="1386933" y="692324"/>
                </a:lnTo>
                <a:cubicBezTo>
                  <a:pt x="1386933" y="727212"/>
                  <a:pt x="1356979" y="752255"/>
                  <a:pt x="1326063" y="752255"/>
                </a:cubicBezTo>
                <a:cubicBezTo>
                  <a:pt x="1295147" y="752255"/>
                  <a:pt x="1264958" y="728432"/>
                  <a:pt x="1264958" y="692324"/>
                </a:cubicBezTo>
                <a:lnTo>
                  <a:pt x="1264958" y="606709"/>
                </a:lnTo>
                <a:lnTo>
                  <a:pt x="1294890" y="606709"/>
                </a:lnTo>
                <a:lnTo>
                  <a:pt x="1294890" y="692324"/>
                </a:lnTo>
                <a:cubicBezTo>
                  <a:pt x="1294890" y="714948"/>
                  <a:pt x="1309567" y="723852"/>
                  <a:pt x="1326170" y="723852"/>
                </a:cubicBezTo>
                <a:cubicBezTo>
                  <a:pt x="1342773" y="723852"/>
                  <a:pt x="1357193" y="714948"/>
                  <a:pt x="1357193" y="692324"/>
                </a:cubicBezTo>
                <a:lnTo>
                  <a:pt x="1357193" y="606709"/>
                </a:lnTo>
                <a:close/>
                <a:moveTo>
                  <a:pt x="1593356" y="654846"/>
                </a:moveTo>
                <a:cubicBezTo>
                  <a:pt x="1593356" y="682050"/>
                  <a:pt x="1570506" y="703218"/>
                  <a:pt x="1538027" y="703218"/>
                </a:cubicBezTo>
                <a:lnTo>
                  <a:pt x="1506876" y="703218"/>
                </a:lnTo>
                <a:lnTo>
                  <a:pt x="1506876" y="748702"/>
                </a:lnTo>
                <a:lnTo>
                  <a:pt x="1477543" y="748702"/>
                </a:lnTo>
                <a:lnTo>
                  <a:pt x="1477543" y="606709"/>
                </a:lnTo>
                <a:lnTo>
                  <a:pt x="1537920" y="606709"/>
                </a:lnTo>
                <a:cubicBezTo>
                  <a:pt x="1569201" y="606709"/>
                  <a:pt x="1593356" y="627642"/>
                  <a:pt x="1593356" y="654846"/>
                </a:cubicBezTo>
                <a:close/>
                <a:moveTo>
                  <a:pt x="1561605" y="650993"/>
                </a:moveTo>
                <a:cubicBezTo>
                  <a:pt x="1561605" y="639200"/>
                  <a:pt x="1554395" y="633421"/>
                  <a:pt x="1536829" y="633421"/>
                </a:cubicBezTo>
                <a:lnTo>
                  <a:pt x="1512653" y="633421"/>
                </a:lnTo>
                <a:lnTo>
                  <a:pt x="1506876" y="639200"/>
                </a:lnTo>
                <a:lnTo>
                  <a:pt x="1506876" y="676506"/>
                </a:lnTo>
                <a:lnTo>
                  <a:pt x="1536722" y="676506"/>
                </a:lnTo>
                <a:cubicBezTo>
                  <a:pt x="1554288" y="676506"/>
                  <a:pt x="1561498" y="670963"/>
                  <a:pt x="1561498" y="659169"/>
                </a:cubicBezTo>
                <a:close/>
                <a:moveTo>
                  <a:pt x="29714" y="36639"/>
                </a:moveTo>
                <a:lnTo>
                  <a:pt x="29714" y="58300"/>
                </a:lnTo>
                <a:lnTo>
                  <a:pt x="118976" y="58300"/>
                </a:lnTo>
                <a:lnTo>
                  <a:pt x="118976" y="85740"/>
                </a:lnTo>
                <a:lnTo>
                  <a:pt x="29714" y="85740"/>
                </a:lnTo>
                <a:lnTo>
                  <a:pt x="29714" y="145670"/>
                </a:lnTo>
                <a:lnTo>
                  <a:pt x="360" y="145670"/>
                </a:lnTo>
                <a:lnTo>
                  <a:pt x="360" y="3421"/>
                </a:lnTo>
                <a:lnTo>
                  <a:pt x="118976" y="3421"/>
                </a:lnTo>
                <a:lnTo>
                  <a:pt x="118976" y="30860"/>
                </a:lnTo>
                <a:lnTo>
                  <a:pt x="35534" y="30860"/>
                </a:lnTo>
                <a:close/>
                <a:moveTo>
                  <a:pt x="322832" y="118231"/>
                </a:moveTo>
                <a:lnTo>
                  <a:pt x="322832" y="145670"/>
                </a:lnTo>
                <a:lnTo>
                  <a:pt x="214036" y="145670"/>
                </a:lnTo>
                <a:lnTo>
                  <a:pt x="214036" y="118231"/>
                </a:lnTo>
                <a:lnTo>
                  <a:pt x="248268" y="118231"/>
                </a:lnTo>
                <a:lnTo>
                  <a:pt x="254045" y="112452"/>
                </a:lnTo>
                <a:lnTo>
                  <a:pt x="254045" y="36875"/>
                </a:lnTo>
                <a:lnTo>
                  <a:pt x="248268" y="31117"/>
                </a:lnTo>
                <a:lnTo>
                  <a:pt x="214036" y="31117"/>
                </a:lnTo>
                <a:lnTo>
                  <a:pt x="214036" y="3613"/>
                </a:lnTo>
                <a:lnTo>
                  <a:pt x="322767" y="3613"/>
                </a:lnTo>
                <a:lnTo>
                  <a:pt x="322767" y="31117"/>
                </a:lnTo>
                <a:lnTo>
                  <a:pt x="288535" y="31117"/>
                </a:lnTo>
                <a:lnTo>
                  <a:pt x="282779" y="36875"/>
                </a:lnTo>
                <a:lnTo>
                  <a:pt x="282779" y="112452"/>
                </a:lnTo>
                <a:lnTo>
                  <a:pt x="288535" y="118231"/>
                </a:lnTo>
                <a:close/>
                <a:moveTo>
                  <a:pt x="479425" y="28335"/>
                </a:moveTo>
                <a:cubicBezTo>
                  <a:pt x="459463" y="28335"/>
                  <a:pt x="451611" y="33621"/>
                  <a:pt x="451290" y="43317"/>
                </a:cubicBezTo>
                <a:cubicBezTo>
                  <a:pt x="451054" y="54875"/>
                  <a:pt x="457302" y="55111"/>
                  <a:pt x="493867" y="61853"/>
                </a:cubicBezTo>
                <a:cubicBezTo>
                  <a:pt x="527543" y="68103"/>
                  <a:pt x="541493" y="80624"/>
                  <a:pt x="541493" y="102285"/>
                </a:cubicBezTo>
                <a:cubicBezTo>
                  <a:pt x="541493" y="128269"/>
                  <a:pt x="515818" y="148731"/>
                  <a:pt x="481115" y="148731"/>
                </a:cubicBezTo>
                <a:cubicBezTo>
                  <a:pt x="448872" y="148731"/>
                  <a:pt x="431563" y="137901"/>
                  <a:pt x="414960" y="124416"/>
                </a:cubicBezTo>
                <a:lnTo>
                  <a:pt x="431071" y="101322"/>
                </a:lnTo>
                <a:cubicBezTo>
                  <a:pt x="444785" y="112623"/>
                  <a:pt x="457537" y="120799"/>
                  <a:pt x="481115" y="120799"/>
                </a:cubicBezTo>
                <a:cubicBezTo>
                  <a:pt x="502767" y="120799"/>
                  <a:pt x="511432" y="115277"/>
                  <a:pt x="511432" y="105410"/>
                </a:cubicBezTo>
                <a:cubicBezTo>
                  <a:pt x="511432" y="96013"/>
                  <a:pt x="507581" y="93124"/>
                  <a:pt x="489053" y="89999"/>
                </a:cubicBezTo>
                <a:lnTo>
                  <a:pt x="469561" y="86639"/>
                </a:lnTo>
                <a:cubicBezTo>
                  <a:pt x="438538" y="81330"/>
                  <a:pt x="421935" y="66177"/>
                  <a:pt x="421935" y="45715"/>
                </a:cubicBezTo>
                <a:cubicBezTo>
                  <a:pt x="421935" y="20929"/>
                  <a:pt x="445748" y="467"/>
                  <a:pt x="479425" y="467"/>
                </a:cubicBezTo>
                <a:cubicBezTo>
                  <a:pt x="501804" y="467"/>
                  <a:pt x="522729" y="7445"/>
                  <a:pt x="536936" y="20929"/>
                </a:cubicBezTo>
                <a:lnTo>
                  <a:pt x="521231" y="42418"/>
                </a:lnTo>
                <a:cubicBezTo>
                  <a:pt x="511603" y="34007"/>
                  <a:pt x="499815" y="28228"/>
                  <a:pt x="479360" y="28228"/>
                </a:cubicBezTo>
                <a:close/>
                <a:moveTo>
                  <a:pt x="722883" y="145777"/>
                </a:moveTo>
                <a:lnTo>
                  <a:pt x="679771" y="86938"/>
                </a:lnTo>
                <a:lnTo>
                  <a:pt x="661243" y="86938"/>
                </a:lnTo>
                <a:lnTo>
                  <a:pt x="661243" y="145670"/>
                </a:lnTo>
                <a:lnTo>
                  <a:pt x="631888" y="145670"/>
                </a:lnTo>
                <a:lnTo>
                  <a:pt x="631888" y="3613"/>
                </a:lnTo>
                <a:lnTo>
                  <a:pt x="661222" y="3613"/>
                </a:lnTo>
                <a:lnTo>
                  <a:pt x="661222" y="57123"/>
                </a:lnTo>
                <a:lnTo>
                  <a:pt x="679515" y="57123"/>
                </a:lnTo>
                <a:lnTo>
                  <a:pt x="731484" y="552"/>
                </a:lnTo>
                <a:lnTo>
                  <a:pt x="751211" y="20051"/>
                </a:lnTo>
                <a:lnTo>
                  <a:pt x="704291" y="70586"/>
                </a:lnTo>
                <a:lnTo>
                  <a:pt x="758421" y="145670"/>
                </a:lnTo>
                <a:close/>
                <a:moveTo>
                  <a:pt x="929691" y="114720"/>
                </a:moveTo>
                <a:lnTo>
                  <a:pt x="872608" y="114720"/>
                </a:lnTo>
                <a:lnTo>
                  <a:pt x="862510" y="145777"/>
                </a:lnTo>
                <a:lnTo>
                  <a:pt x="831230" y="145777"/>
                </a:lnTo>
                <a:lnTo>
                  <a:pt x="879348" y="3613"/>
                </a:lnTo>
                <a:lnTo>
                  <a:pt x="922888" y="3613"/>
                </a:lnTo>
                <a:lnTo>
                  <a:pt x="971006" y="145606"/>
                </a:lnTo>
                <a:lnTo>
                  <a:pt x="939726" y="145606"/>
                </a:lnTo>
                <a:close/>
                <a:moveTo>
                  <a:pt x="885916" y="87302"/>
                </a:moveTo>
                <a:lnTo>
                  <a:pt x="916405" y="87302"/>
                </a:lnTo>
                <a:lnTo>
                  <a:pt x="919528" y="83920"/>
                </a:lnTo>
                <a:lnTo>
                  <a:pt x="903888" y="36019"/>
                </a:lnTo>
                <a:lnTo>
                  <a:pt x="898347" y="36019"/>
                </a:lnTo>
                <a:lnTo>
                  <a:pt x="882728" y="83920"/>
                </a:lnTo>
                <a:close/>
                <a:moveTo>
                  <a:pt x="1144052" y="145670"/>
                </a:moveTo>
                <a:lnTo>
                  <a:pt x="1115425" y="100187"/>
                </a:lnTo>
                <a:lnTo>
                  <a:pt x="1088424" y="100187"/>
                </a:lnTo>
                <a:lnTo>
                  <a:pt x="1088424" y="145670"/>
                </a:lnTo>
                <a:lnTo>
                  <a:pt x="1059070" y="145670"/>
                </a:lnTo>
                <a:lnTo>
                  <a:pt x="1059070" y="3613"/>
                </a:lnTo>
                <a:lnTo>
                  <a:pt x="1119447" y="3613"/>
                </a:lnTo>
                <a:cubicBezTo>
                  <a:pt x="1150727" y="3613"/>
                  <a:pt x="1174776" y="24546"/>
                  <a:pt x="1174776" y="51750"/>
                </a:cubicBezTo>
                <a:cubicBezTo>
                  <a:pt x="1174776" y="70029"/>
                  <a:pt x="1163244" y="85183"/>
                  <a:pt x="1145913" y="93381"/>
                </a:cubicBezTo>
                <a:lnTo>
                  <a:pt x="1179590" y="145606"/>
                </a:lnTo>
                <a:close/>
                <a:moveTo>
                  <a:pt x="1088424" y="73475"/>
                </a:moveTo>
                <a:lnTo>
                  <a:pt x="1118249" y="73475"/>
                </a:lnTo>
                <a:cubicBezTo>
                  <a:pt x="1135815" y="73475"/>
                  <a:pt x="1143025" y="67932"/>
                  <a:pt x="1143025" y="56138"/>
                </a:cubicBezTo>
                <a:lnTo>
                  <a:pt x="1143025" y="47962"/>
                </a:lnTo>
                <a:cubicBezTo>
                  <a:pt x="1143025" y="36168"/>
                  <a:pt x="1135815" y="30389"/>
                  <a:pt x="1118249" y="30389"/>
                </a:cubicBezTo>
                <a:lnTo>
                  <a:pt x="1094201" y="30389"/>
                </a:lnTo>
                <a:lnTo>
                  <a:pt x="1088424" y="36168"/>
                </a:lnTo>
                <a:close/>
                <a:moveTo>
                  <a:pt x="1319858" y="28228"/>
                </a:moveTo>
                <a:cubicBezTo>
                  <a:pt x="1299896" y="28228"/>
                  <a:pt x="1292044" y="33514"/>
                  <a:pt x="1291723" y="43210"/>
                </a:cubicBezTo>
                <a:cubicBezTo>
                  <a:pt x="1291467" y="54768"/>
                  <a:pt x="1297735" y="55004"/>
                  <a:pt x="1334300" y="61746"/>
                </a:cubicBezTo>
                <a:cubicBezTo>
                  <a:pt x="1367977" y="67996"/>
                  <a:pt x="1381926" y="80517"/>
                  <a:pt x="1381926" y="102178"/>
                </a:cubicBezTo>
                <a:cubicBezTo>
                  <a:pt x="1381926" y="128162"/>
                  <a:pt x="1356252" y="148624"/>
                  <a:pt x="1321549" y="148624"/>
                </a:cubicBezTo>
                <a:cubicBezTo>
                  <a:pt x="1289306" y="148624"/>
                  <a:pt x="1271997" y="137794"/>
                  <a:pt x="1255394" y="124309"/>
                </a:cubicBezTo>
                <a:lnTo>
                  <a:pt x="1271505" y="101215"/>
                </a:lnTo>
                <a:cubicBezTo>
                  <a:pt x="1285219" y="112516"/>
                  <a:pt x="1297971" y="120692"/>
                  <a:pt x="1321549" y="120692"/>
                </a:cubicBezTo>
                <a:cubicBezTo>
                  <a:pt x="1343201" y="120692"/>
                  <a:pt x="1351866" y="115170"/>
                  <a:pt x="1351866" y="105303"/>
                </a:cubicBezTo>
                <a:cubicBezTo>
                  <a:pt x="1351866" y="95906"/>
                  <a:pt x="1348015" y="93017"/>
                  <a:pt x="1329486" y="89892"/>
                </a:cubicBezTo>
                <a:lnTo>
                  <a:pt x="1309995" y="86532"/>
                </a:lnTo>
                <a:cubicBezTo>
                  <a:pt x="1278972" y="81223"/>
                  <a:pt x="1262369" y="66070"/>
                  <a:pt x="1262369" y="45608"/>
                </a:cubicBezTo>
                <a:cubicBezTo>
                  <a:pt x="1262369" y="20822"/>
                  <a:pt x="1286182" y="360"/>
                  <a:pt x="1319858" y="360"/>
                </a:cubicBezTo>
                <a:cubicBezTo>
                  <a:pt x="1342238" y="360"/>
                  <a:pt x="1363163" y="7337"/>
                  <a:pt x="1377348" y="20822"/>
                </a:cubicBezTo>
                <a:lnTo>
                  <a:pt x="1361729" y="42483"/>
                </a:lnTo>
                <a:cubicBezTo>
                  <a:pt x="1352101" y="34007"/>
                  <a:pt x="1340312" y="28228"/>
                  <a:pt x="1319858" y="28228"/>
                </a:cubicBezTo>
                <a:close/>
              </a:path>
            </a:pathLst>
          </a:custGeom>
          <a:solidFill>
            <a:schemeClr val="bg2"/>
          </a:solidFill>
          <a:ln w="21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">
            <a:extLst>
              <a:ext uri="{FF2B5EF4-FFF2-40B4-BE49-F238E27FC236}">
                <a16:creationId xmlns:a16="http://schemas.microsoft.com/office/drawing/2014/main" id="{2A09FBF4-8291-D944-863B-32D02F634271}"/>
              </a:ext>
            </a:extLst>
          </p:cNvPr>
          <p:cNvGrpSpPr/>
          <p:nvPr/>
        </p:nvGrpSpPr>
        <p:grpSpPr>
          <a:xfrm>
            <a:off x="-23614" y="-21912"/>
            <a:ext cx="12214282" cy="6899789"/>
            <a:chOff x="-23614" y="-21912"/>
            <a:chExt cx="12214282" cy="689978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8E5F6D-309A-E944-A3C8-2C9E11788A0C}"/>
                </a:ext>
              </a:extLst>
            </p:cNvPr>
            <p:cNvSpPr/>
            <p:nvPr/>
          </p:nvSpPr>
          <p:spPr>
            <a:xfrm>
              <a:off x="10803879" y="-21912"/>
              <a:ext cx="1386789" cy="6899789"/>
            </a:xfrm>
            <a:custGeom>
              <a:avLst/>
              <a:gdLst>
                <a:gd name="connsiteX0" fmla="*/ 20700 w 1384300"/>
                <a:gd name="connsiteY0" fmla="*/ 6861175 h 6864350"/>
                <a:gd name="connsiteX1" fmla="*/ 1385950 w 1384300"/>
                <a:gd name="connsiteY1" fmla="*/ 6861175 h 6864350"/>
                <a:gd name="connsiteX2" fmla="*/ 1385950 w 1384300"/>
                <a:gd name="connsiteY2" fmla="*/ 3175 h 6864350"/>
                <a:gd name="connsiteX3" fmla="*/ 433132 w 1384300"/>
                <a:gd name="connsiteY3" fmla="*/ 3175 h 6864350"/>
                <a:gd name="connsiteX4" fmla="*/ 20700 w 1384300"/>
                <a:gd name="connsiteY4" fmla="*/ 6861175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00" h="6864350">
                  <a:moveTo>
                    <a:pt x="20700" y="6861175"/>
                  </a:moveTo>
                  <a:lnTo>
                    <a:pt x="1385950" y="6861175"/>
                  </a:lnTo>
                  <a:lnTo>
                    <a:pt x="1385950" y="3175"/>
                  </a:lnTo>
                  <a:lnTo>
                    <a:pt x="433132" y="3175"/>
                  </a:lnTo>
                  <a:cubicBezTo>
                    <a:pt x="89092" y="2272057"/>
                    <a:pt x="-48948" y="4567415"/>
                    <a:pt x="20700" y="6861175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1930FE-10D9-8944-9C36-BE3D8DB344EB}"/>
                </a:ext>
              </a:extLst>
            </p:cNvPr>
            <p:cNvSpPr/>
            <p:nvPr/>
          </p:nvSpPr>
          <p:spPr>
            <a:xfrm>
              <a:off x="-23614" y="-21912"/>
              <a:ext cx="8442995" cy="6899789"/>
            </a:xfrm>
            <a:custGeom>
              <a:avLst/>
              <a:gdLst>
                <a:gd name="connsiteX0" fmla="*/ 3175 w 8407400"/>
                <a:gd name="connsiteY0" fmla="*/ 6867525 h 6870700"/>
                <a:gd name="connsiteX1" fmla="*/ 5135626 w 8407400"/>
                <a:gd name="connsiteY1" fmla="*/ 6867525 h 6870700"/>
                <a:gd name="connsiteX2" fmla="*/ 7910576 w 8407400"/>
                <a:gd name="connsiteY2" fmla="*/ 2161096 h 6870700"/>
                <a:gd name="connsiteX3" fmla="*/ 8406638 w 8407400"/>
                <a:gd name="connsiteY3" fmla="*/ 9525 h 6870700"/>
                <a:gd name="connsiteX4" fmla="*/ 4049903 w 8407400"/>
                <a:gd name="connsiteY4" fmla="*/ 9525 h 6870700"/>
                <a:gd name="connsiteX5" fmla="*/ 4050347 w 8407400"/>
                <a:gd name="connsiteY5" fmla="*/ 3175 h 6870700"/>
                <a:gd name="connsiteX6" fmla="*/ 3175 w 8407400"/>
                <a:gd name="connsiteY6" fmla="*/ 9525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7400" h="6870700">
                  <a:moveTo>
                    <a:pt x="3175" y="6867525"/>
                  </a:moveTo>
                  <a:lnTo>
                    <a:pt x="5135626" y="6867525"/>
                  </a:lnTo>
                  <a:cubicBezTo>
                    <a:pt x="6387338" y="5427853"/>
                    <a:pt x="7361682" y="3769106"/>
                    <a:pt x="7910576" y="2161096"/>
                  </a:cubicBezTo>
                  <a:cubicBezTo>
                    <a:pt x="8148349" y="1462550"/>
                    <a:pt x="8314556" y="741661"/>
                    <a:pt x="8406638" y="9525"/>
                  </a:cubicBezTo>
                  <a:lnTo>
                    <a:pt x="4049903" y="9525"/>
                  </a:lnTo>
                  <a:cubicBezTo>
                    <a:pt x="4049903" y="7430"/>
                    <a:pt x="4050221" y="5271"/>
                    <a:pt x="4050347" y="3175"/>
                  </a:cubicBezTo>
                  <a:lnTo>
                    <a:pt x="3175" y="952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413453"/>
            <a:ext cx="6095999" cy="13849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5D4ACB-33A2-7040-BD4C-E4A6840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4005944"/>
            <a:ext cx="5416549" cy="553998"/>
          </a:xfrm>
        </p:spPr>
        <p:txBody>
          <a:bodyPr>
            <a:noAutofit/>
          </a:bodyPr>
          <a:lstStyle>
            <a:lvl1pPr marL="0" indent="0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F896CAF-95EF-544E-B8A0-B345D9A8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21A61BD-B500-5748-B53E-73E0B76E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296D1BB8-095B-284A-A88B-66F19C24CC49}"/>
              </a:ext>
            </a:extLst>
          </p:cNvPr>
          <p:cNvGrpSpPr/>
          <p:nvPr/>
        </p:nvGrpSpPr>
        <p:grpSpPr>
          <a:xfrm>
            <a:off x="-11343" y="-8966"/>
            <a:ext cx="12215483" cy="6900095"/>
            <a:chOff x="-11343" y="-8966"/>
            <a:chExt cx="12215483" cy="690009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C5B88F2-A8C5-C047-8A6F-9C05098836B0}"/>
                </a:ext>
              </a:extLst>
            </p:cNvPr>
            <p:cNvSpPr/>
            <p:nvPr/>
          </p:nvSpPr>
          <p:spPr>
            <a:xfrm>
              <a:off x="-11343" y="-8966"/>
              <a:ext cx="9725980" cy="6900095"/>
            </a:xfrm>
            <a:custGeom>
              <a:avLst/>
              <a:gdLst>
                <a:gd name="connsiteX0" fmla="*/ 7950899 w 9683750"/>
                <a:gd name="connsiteY0" fmla="*/ 787146 h 6864350"/>
                <a:gd name="connsiteX1" fmla="*/ 9240456 w 9683750"/>
                <a:gd name="connsiteY1" fmla="*/ 257175 h 6864350"/>
                <a:gd name="connsiteX2" fmla="*/ 9685338 w 9683750"/>
                <a:gd name="connsiteY2" fmla="*/ 3175 h 6864350"/>
                <a:gd name="connsiteX3" fmla="*/ 3175 w 9683750"/>
                <a:gd name="connsiteY3" fmla="*/ 3175 h 6864350"/>
                <a:gd name="connsiteX4" fmla="*/ 3175 w 9683750"/>
                <a:gd name="connsiteY4" fmla="*/ 6861175 h 6864350"/>
                <a:gd name="connsiteX5" fmla="*/ 9006332 w 9683750"/>
                <a:gd name="connsiteY5" fmla="*/ 6861175 h 6864350"/>
                <a:gd name="connsiteX6" fmla="*/ 8631682 w 9683750"/>
                <a:gd name="connsiteY6" fmla="*/ 5773611 h 6864350"/>
                <a:gd name="connsiteX7" fmla="*/ 8059484 w 9683750"/>
                <a:gd name="connsiteY7" fmla="*/ 4494276 h 6864350"/>
                <a:gd name="connsiteX8" fmla="*/ 7923022 w 9683750"/>
                <a:gd name="connsiteY8" fmla="*/ 4230561 h 6864350"/>
                <a:gd name="connsiteX9" fmla="*/ 6940741 w 9683750"/>
                <a:gd name="connsiteY9" fmla="*/ 2732596 h 6864350"/>
                <a:gd name="connsiteX10" fmla="*/ 6277293 w 9683750"/>
                <a:gd name="connsiteY10" fmla="*/ 1703895 h 6864350"/>
                <a:gd name="connsiteX11" fmla="*/ 7950899 w 9683750"/>
                <a:gd name="connsiteY11" fmla="*/ 787146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3750" h="6864350">
                  <a:moveTo>
                    <a:pt x="7950899" y="787146"/>
                  </a:moveTo>
                  <a:cubicBezTo>
                    <a:pt x="8389874" y="637604"/>
                    <a:pt x="8826182" y="466090"/>
                    <a:pt x="9240456" y="257175"/>
                  </a:cubicBezTo>
                  <a:cubicBezTo>
                    <a:pt x="9392856" y="180086"/>
                    <a:pt x="9540177" y="93282"/>
                    <a:pt x="9685338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9006332" y="6861175"/>
                  </a:lnTo>
                  <a:cubicBezTo>
                    <a:pt x="8877998" y="6499987"/>
                    <a:pt x="8772398" y="6130925"/>
                    <a:pt x="8631682" y="5773611"/>
                  </a:cubicBezTo>
                  <a:cubicBezTo>
                    <a:pt x="8559229" y="5589461"/>
                    <a:pt x="8356473" y="5083874"/>
                    <a:pt x="8059484" y="4494276"/>
                  </a:cubicBezTo>
                  <a:cubicBezTo>
                    <a:pt x="8015986" y="4407916"/>
                    <a:pt x="7970584" y="4319778"/>
                    <a:pt x="7923022" y="4230561"/>
                  </a:cubicBezTo>
                  <a:cubicBezTo>
                    <a:pt x="7651179" y="3719322"/>
                    <a:pt x="7316661" y="3173286"/>
                    <a:pt x="6940741" y="2732596"/>
                  </a:cubicBezTo>
                  <a:cubicBezTo>
                    <a:pt x="6714490" y="2467420"/>
                    <a:pt x="6333173" y="2065464"/>
                    <a:pt x="6277293" y="1703895"/>
                  </a:cubicBezTo>
                  <a:cubicBezTo>
                    <a:pt x="6175947" y="1046480"/>
                    <a:pt x="7527925" y="931291"/>
                    <a:pt x="7950899" y="787146"/>
                  </a:cubicBez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BBCF502-9410-6047-91ED-460E31DC49BF}"/>
                </a:ext>
              </a:extLst>
            </p:cNvPr>
            <p:cNvSpPr/>
            <p:nvPr/>
          </p:nvSpPr>
          <p:spPr>
            <a:xfrm>
              <a:off x="11486590" y="-8965"/>
              <a:ext cx="717550" cy="6875930"/>
            </a:xfrm>
            <a:custGeom>
              <a:avLst/>
              <a:gdLst>
                <a:gd name="connsiteX0" fmla="*/ 61913 w 717550"/>
                <a:gd name="connsiteY0" fmla="*/ 3175 h 6864350"/>
                <a:gd name="connsiteX1" fmla="*/ 238951 w 717550"/>
                <a:gd name="connsiteY1" fmla="*/ 1042607 h 6864350"/>
                <a:gd name="connsiteX2" fmla="*/ 251651 w 717550"/>
                <a:gd name="connsiteY2" fmla="*/ 1095566 h 6864350"/>
                <a:gd name="connsiteX3" fmla="*/ 524319 w 717550"/>
                <a:gd name="connsiteY3" fmla="*/ 3444494 h 6864350"/>
                <a:gd name="connsiteX4" fmla="*/ 336106 w 717550"/>
                <a:gd name="connsiteY4" fmla="*/ 5922582 h 6864350"/>
                <a:gd name="connsiteX5" fmla="*/ 3175 w 717550"/>
                <a:gd name="connsiteY5" fmla="*/ 6861175 h 6864350"/>
                <a:gd name="connsiteX6" fmla="*/ 714375 w 717550"/>
                <a:gd name="connsiteY6" fmla="*/ 6861175 h 6864350"/>
                <a:gd name="connsiteX7" fmla="*/ 714375 w 717550"/>
                <a:gd name="connsiteY7" fmla="*/ 3175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550" h="6864350">
                  <a:moveTo>
                    <a:pt x="61913" y="3175"/>
                  </a:moveTo>
                  <a:cubicBezTo>
                    <a:pt x="159448" y="325882"/>
                    <a:pt x="160972" y="719138"/>
                    <a:pt x="238951" y="1042607"/>
                  </a:cubicBezTo>
                  <a:cubicBezTo>
                    <a:pt x="243205" y="1060260"/>
                    <a:pt x="247332" y="1077913"/>
                    <a:pt x="251651" y="1095566"/>
                  </a:cubicBezTo>
                  <a:cubicBezTo>
                    <a:pt x="434657" y="1874330"/>
                    <a:pt x="509588" y="2643696"/>
                    <a:pt x="524319" y="3444494"/>
                  </a:cubicBezTo>
                  <a:cubicBezTo>
                    <a:pt x="539559" y="4271455"/>
                    <a:pt x="504317" y="5110671"/>
                    <a:pt x="336106" y="5922582"/>
                  </a:cubicBezTo>
                  <a:cubicBezTo>
                    <a:pt x="263525" y="6271006"/>
                    <a:pt x="155067" y="6580759"/>
                    <a:pt x="3175" y="6861175"/>
                  </a:cubicBezTo>
                  <a:lnTo>
                    <a:pt x="714375" y="6861175"/>
                  </a:lnTo>
                  <a:lnTo>
                    <a:pt x="714375" y="3175"/>
                  </a:lnTo>
                  <a:close/>
                </a:path>
              </a:pathLst>
            </a:custGeom>
            <a:solidFill>
              <a:srgbClr val="050E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413453"/>
            <a:ext cx="6095999" cy="13849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5D4ACB-33A2-7040-BD4C-E4A6840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4005944"/>
            <a:ext cx="5416549" cy="553998"/>
          </a:xfrm>
        </p:spPr>
        <p:txBody>
          <a:bodyPr>
            <a:noAutofit/>
          </a:bodyPr>
          <a:lstStyle>
            <a:lvl1pPr marL="0" indent="0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E3FB11-E4E5-FE43-9464-C091F2B3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C9FD44C-C606-B842-B630-994FF1088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C13F8CC-8F7F-EA42-90DC-A1D3EFF89F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FC95F90-49FB-BF46-9AEF-C101379AB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982ACE-C68A-2E4B-945C-AB5A383FB503}"/>
              </a:ext>
            </a:extLst>
          </p:cNvPr>
          <p:cNvSpPr/>
          <p:nvPr userDrawn="1"/>
        </p:nvSpPr>
        <p:spPr>
          <a:xfrm>
            <a:off x="-23997" y="-28620"/>
            <a:ext cx="9923371" cy="6886620"/>
          </a:xfrm>
          <a:prstGeom prst="rect">
            <a:avLst/>
          </a:prstGeom>
          <a:solidFill>
            <a:schemeClr val="bg1"/>
          </a:solidFill>
          <a:ln w="6225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45FD9-7787-4944-A15D-9BF631D966B2}"/>
              </a:ext>
            </a:extLst>
          </p:cNvPr>
          <p:cNvGrpSpPr/>
          <p:nvPr userDrawn="1"/>
        </p:nvGrpSpPr>
        <p:grpSpPr>
          <a:xfrm>
            <a:off x="-23997" y="-28620"/>
            <a:ext cx="10550795" cy="6906498"/>
            <a:chOff x="3174" y="-10844"/>
            <a:chExt cx="10531638" cy="689395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BC6DA8-CD06-9640-B3FB-7E54D4A6E456}"/>
                </a:ext>
              </a:extLst>
            </p:cNvPr>
            <p:cNvSpPr/>
            <p:nvPr userDrawn="1"/>
          </p:nvSpPr>
          <p:spPr>
            <a:xfrm>
              <a:off x="7711652" y="-10844"/>
              <a:ext cx="2797570" cy="6808277"/>
            </a:xfrm>
            <a:custGeom>
              <a:avLst/>
              <a:gdLst>
                <a:gd name="connsiteX0" fmla="*/ 2215959 w 2768600"/>
                <a:gd name="connsiteY0" fmla="*/ 2389759 h 6718300"/>
                <a:gd name="connsiteX1" fmla="*/ 2339975 w 2768600"/>
                <a:gd name="connsiteY1" fmla="*/ 3175 h 6718300"/>
                <a:gd name="connsiteX2" fmla="*/ 3175 w 2768600"/>
                <a:gd name="connsiteY2" fmla="*/ 3175 h 6718300"/>
                <a:gd name="connsiteX3" fmla="*/ 1854327 w 2768600"/>
                <a:gd name="connsiteY3" fmla="*/ 3543364 h 6718300"/>
                <a:gd name="connsiteX4" fmla="*/ 2388108 w 2768600"/>
                <a:gd name="connsiteY4" fmla="*/ 6623432 h 6718300"/>
                <a:gd name="connsiteX5" fmla="*/ 2768726 w 2768600"/>
                <a:gd name="connsiteY5" fmla="*/ 6717665 h 6718300"/>
                <a:gd name="connsiteX6" fmla="*/ 2442083 w 2768600"/>
                <a:gd name="connsiteY6" fmla="*/ 5254498 h 6718300"/>
                <a:gd name="connsiteX7" fmla="*/ 2215959 w 2768600"/>
                <a:gd name="connsiteY7" fmla="*/ 2389759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600" h="6718300">
                  <a:moveTo>
                    <a:pt x="2215959" y="2389759"/>
                  </a:moveTo>
                  <a:cubicBezTo>
                    <a:pt x="2207578" y="1893189"/>
                    <a:pt x="2386013" y="872427"/>
                    <a:pt x="2339975" y="3175"/>
                  </a:cubicBezTo>
                  <a:lnTo>
                    <a:pt x="3175" y="3175"/>
                  </a:lnTo>
                  <a:cubicBezTo>
                    <a:pt x="609092" y="909955"/>
                    <a:pt x="1742377" y="1686497"/>
                    <a:pt x="1854327" y="3543364"/>
                  </a:cubicBezTo>
                  <a:cubicBezTo>
                    <a:pt x="1896110" y="4235958"/>
                    <a:pt x="1680528" y="6289739"/>
                    <a:pt x="2388108" y="6623432"/>
                  </a:cubicBezTo>
                  <a:cubicBezTo>
                    <a:pt x="2507509" y="6679682"/>
                    <a:pt x="2636874" y="6711710"/>
                    <a:pt x="2768726" y="6717665"/>
                  </a:cubicBezTo>
                  <a:cubicBezTo>
                    <a:pt x="2643315" y="6233541"/>
                    <a:pt x="2519870" y="5748973"/>
                    <a:pt x="2442083" y="5254498"/>
                  </a:cubicBezTo>
                  <a:cubicBezTo>
                    <a:pt x="2293303" y="4309682"/>
                    <a:pt x="2232025" y="3345371"/>
                    <a:pt x="2215959" y="2389759"/>
                  </a:cubicBezTo>
                  <a:close/>
                </a:path>
              </a:pathLst>
            </a:cu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1CDD118-BCD6-D343-A385-05018E1595AE}"/>
                </a:ext>
              </a:extLst>
            </p:cNvPr>
            <p:cNvSpPr/>
            <p:nvPr userDrawn="1"/>
          </p:nvSpPr>
          <p:spPr>
            <a:xfrm>
              <a:off x="3174" y="6754"/>
              <a:ext cx="10531638" cy="6876359"/>
            </a:xfrm>
            <a:custGeom>
              <a:avLst/>
              <a:gdLst>
                <a:gd name="connsiteX0" fmla="*/ 0 w 10531638"/>
                <a:gd name="connsiteY0" fmla="*/ 0 h 6876359"/>
                <a:gd name="connsiteX1" fmla="*/ 1209676 w 10531638"/>
                <a:gd name="connsiteY1" fmla="*/ 0 h 6876359"/>
                <a:gd name="connsiteX2" fmla="*/ 6526359 w 10531638"/>
                <a:gd name="connsiteY2" fmla="*/ 0 h 6876359"/>
                <a:gd name="connsiteX3" fmla="*/ 7736034 w 10531638"/>
                <a:gd name="connsiteY3" fmla="*/ 0 h 6876359"/>
                <a:gd name="connsiteX4" fmla="*/ 9586650 w 10531638"/>
                <a:gd name="connsiteY4" fmla="*/ 3549984 h 6876359"/>
                <a:gd name="connsiteX5" fmla="*/ 10113964 w 10531638"/>
                <a:gd name="connsiteY5" fmla="*/ 6631612 h 6876359"/>
                <a:gd name="connsiteX6" fmla="*/ 10494499 w 10531638"/>
                <a:gd name="connsiteY6" fmla="*/ 6732465 h 6876359"/>
                <a:gd name="connsiteX7" fmla="*/ 10531638 w 10531638"/>
                <a:gd name="connsiteY7" fmla="*/ 6876359 h 6876359"/>
                <a:gd name="connsiteX8" fmla="*/ 9321963 w 10531638"/>
                <a:gd name="connsiteY8" fmla="*/ 6876359 h 6876359"/>
                <a:gd name="connsiteX9" fmla="*/ 1209676 w 10531638"/>
                <a:gd name="connsiteY9" fmla="*/ 6876359 h 6876359"/>
                <a:gd name="connsiteX10" fmla="*/ 0 w 10531638"/>
                <a:gd name="connsiteY10" fmla="*/ 6876359 h 68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1638" h="6876359">
                  <a:moveTo>
                    <a:pt x="0" y="0"/>
                  </a:moveTo>
                  <a:lnTo>
                    <a:pt x="1209676" y="0"/>
                  </a:lnTo>
                  <a:lnTo>
                    <a:pt x="6526359" y="0"/>
                  </a:lnTo>
                  <a:lnTo>
                    <a:pt x="7736034" y="0"/>
                  </a:lnTo>
                  <a:cubicBezTo>
                    <a:pt x="8341690" y="909207"/>
                    <a:pt x="9474724" y="1687828"/>
                    <a:pt x="9586650" y="3549984"/>
                  </a:cubicBezTo>
                  <a:cubicBezTo>
                    <a:pt x="9628424" y="4243987"/>
                    <a:pt x="9406540" y="6297026"/>
                    <a:pt x="10113964" y="6631612"/>
                  </a:cubicBezTo>
                  <a:cubicBezTo>
                    <a:pt x="10248492" y="6695154"/>
                    <a:pt x="10375336" y="6726098"/>
                    <a:pt x="10494499" y="6732465"/>
                  </a:cubicBezTo>
                  <a:lnTo>
                    <a:pt x="10531638" y="6876359"/>
                  </a:lnTo>
                  <a:lnTo>
                    <a:pt x="9321963" y="6876359"/>
                  </a:lnTo>
                  <a:lnTo>
                    <a:pt x="1209676" y="6876359"/>
                  </a:lnTo>
                  <a:lnTo>
                    <a:pt x="0" y="687635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F882B7-06A9-7240-8AA5-43FF902D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E91946-9B62-9A42-9BD8-131C5585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36F7F48-EDF7-B147-B1C9-540484A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6DA729-DEC0-B847-A8B8-CEFB0C5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6" y="1739899"/>
            <a:ext cx="6773334" cy="4238625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3500">
                <a:solidFill>
                  <a:schemeClr val="tx2"/>
                </a:solidFill>
              </a:defRPr>
            </a:lvl1pPr>
            <a:lvl2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</a:defRPr>
            </a:lvl2pPr>
            <a:lvl3pPr marL="360363" indent="-352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chemeClr val="tx2"/>
                </a:solidFill>
              </a:defRPr>
            </a:lvl3pPr>
            <a:lvl4pPr marL="357188" indent="0">
              <a:spcBef>
                <a:spcPts val="0"/>
              </a:spcBef>
              <a:spcAft>
                <a:spcPts val="0"/>
              </a:spcAft>
              <a:buNone/>
              <a:tabLst/>
              <a:defRPr sz="1500" b="0">
                <a:solidFill>
                  <a:schemeClr val="tx2"/>
                </a:solidFill>
              </a:defRPr>
            </a:lvl4pPr>
            <a:lvl5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36A0C7-C219-FB4D-B81E-2D823B53F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D84F48-8163-5448-81D0-B388867C70DB}"/>
              </a:ext>
            </a:extLst>
          </p:cNvPr>
          <p:cNvSpPr/>
          <p:nvPr userDrawn="1"/>
        </p:nvSpPr>
        <p:spPr>
          <a:xfrm>
            <a:off x="-23997" y="-28620"/>
            <a:ext cx="9923371" cy="6886620"/>
          </a:xfrm>
          <a:prstGeom prst="rect">
            <a:avLst/>
          </a:prstGeom>
          <a:solidFill>
            <a:schemeClr val="tx2"/>
          </a:solidFill>
          <a:ln w="6225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D7CBD-1ED4-8945-9000-20B479EA3952}"/>
              </a:ext>
            </a:extLst>
          </p:cNvPr>
          <p:cNvGrpSpPr/>
          <p:nvPr userDrawn="1"/>
        </p:nvGrpSpPr>
        <p:grpSpPr>
          <a:xfrm>
            <a:off x="-23997" y="-28620"/>
            <a:ext cx="10550795" cy="6906498"/>
            <a:chOff x="3174" y="-10844"/>
            <a:chExt cx="10531638" cy="6893957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7ABBFD6-9EE8-8249-8108-208C53A1BC55}"/>
                </a:ext>
              </a:extLst>
            </p:cNvPr>
            <p:cNvSpPr/>
            <p:nvPr userDrawn="1"/>
          </p:nvSpPr>
          <p:spPr>
            <a:xfrm>
              <a:off x="7711652" y="-10844"/>
              <a:ext cx="2797570" cy="6808277"/>
            </a:xfrm>
            <a:custGeom>
              <a:avLst/>
              <a:gdLst>
                <a:gd name="connsiteX0" fmla="*/ 2215959 w 2768600"/>
                <a:gd name="connsiteY0" fmla="*/ 2389759 h 6718300"/>
                <a:gd name="connsiteX1" fmla="*/ 2339975 w 2768600"/>
                <a:gd name="connsiteY1" fmla="*/ 3175 h 6718300"/>
                <a:gd name="connsiteX2" fmla="*/ 3175 w 2768600"/>
                <a:gd name="connsiteY2" fmla="*/ 3175 h 6718300"/>
                <a:gd name="connsiteX3" fmla="*/ 1854327 w 2768600"/>
                <a:gd name="connsiteY3" fmla="*/ 3543364 h 6718300"/>
                <a:gd name="connsiteX4" fmla="*/ 2388108 w 2768600"/>
                <a:gd name="connsiteY4" fmla="*/ 6623432 h 6718300"/>
                <a:gd name="connsiteX5" fmla="*/ 2768726 w 2768600"/>
                <a:gd name="connsiteY5" fmla="*/ 6717665 h 6718300"/>
                <a:gd name="connsiteX6" fmla="*/ 2442083 w 2768600"/>
                <a:gd name="connsiteY6" fmla="*/ 5254498 h 6718300"/>
                <a:gd name="connsiteX7" fmla="*/ 2215959 w 2768600"/>
                <a:gd name="connsiteY7" fmla="*/ 2389759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600" h="6718300">
                  <a:moveTo>
                    <a:pt x="2215959" y="2389759"/>
                  </a:moveTo>
                  <a:cubicBezTo>
                    <a:pt x="2207578" y="1893189"/>
                    <a:pt x="2386013" y="872427"/>
                    <a:pt x="2339975" y="3175"/>
                  </a:cubicBezTo>
                  <a:lnTo>
                    <a:pt x="3175" y="3175"/>
                  </a:lnTo>
                  <a:cubicBezTo>
                    <a:pt x="609092" y="909955"/>
                    <a:pt x="1742377" y="1686497"/>
                    <a:pt x="1854327" y="3543364"/>
                  </a:cubicBezTo>
                  <a:cubicBezTo>
                    <a:pt x="1896110" y="4235958"/>
                    <a:pt x="1680528" y="6289739"/>
                    <a:pt x="2388108" y="6623432"/>
                  </a:cubicBezTo>
                  <a:cubicBezTo>
                    <a:pt x="2507509" y="6679682"/>
                    <a:pt x="2636874" y="6711710"/>
                    <a:pt x="2768726" y="6717665"/>
                  </a:cubicBezTo>
                  <a:cubicBezTo>
                    <a:pt x="2643315" y="6233541"/>
                    <a:pt x="2519870" y="5748973"/>
                    <a:pt x="2442083" y="5254498"/>
                  </a:cubicBezTo>
                  <a:cubicBezTo>
                    <a:pt x="2293303" y="4309682"/>
                    <a:pt x="2232025" y="3345371"/>
                    <a:pt x="2215959" y="2389759"/>
                  </a:cubicBezTo>
                  <a:close/>
                </a:path>
              </a:pathLst>
            </a:cu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764E65B-2A77-324A-800C-C508D5DF3B0F}"/>
                </a:ext>
              </a:extLst>
            </p:cNvPr>
            <p:cNvSpPr/>
            <p:nvPr userDrawn="1"/>
          </p:nvSpPr>
          <p:spPr>
            <a:xfrm>
              <a:off x="3174" y="6754"/>
              <a:ext cx="10531638" cy="6876359"/>
            </a:xfrm>
            <a:custGeom>
              <a:avLst/>
              <a:gdLst>
                <a:gd name="connsiteX0" fmla="*/ 0 w 10531638"/>
                <a:gd name="connsiteY0" fmla="*/ 0 h 6876359"/>
                <a:gd name="connsiteX1" fmla="*/ 1209676 w 10531638"/>
                <a:gd name="connsiteY1" fmla="*/ 0 h 6876359"/>
                <a:gd name="connsiteX2" fmla="*/ 6526359 w 10531638"/>
                <a:gd name="connsiteY2" fmla="*/ 0 h 6876359"/>
                <a:gd name="connsiteX3" fmla="*/ 7736034 w 10531638"/>
                <a:gd name="connsiteY3" fmla="*/ 0 h 6876359"/>
                <a:gd name="connsiteX4" fmla="*/ 9586650 w 10531638"/>
                <a:gd name="connsiteY4" fmla="*/ 3549984 h 6876359"/>
                <a:gd name="connsiteX5" fmla="*/ 10113964 w 10531638"/>
                <a:gd name="connsiteY5" fmla="*/ 6631612 h 6876359"/>
                <a:gd name="connsiteX6" fmla="*/ 10494499 w 10531638"/>
                <a:gd name="connsiteY6" fmla="*/ 6732465 h 6876359"/>
                <a:gd name="connsiteX7" fmla="*/ 10531638 w 10531638"/>
                <a:gd name="connsiteY7" fmla="*/ 6876359 h 6876359"/>
                <a:gd name="connsiteX8" fmla="*/ 9321963 w 10531638"/>
                <a:gd name="connsiteY8" fmla="*/ 6876359 h 6876359"/>
                <a:gd name="connsiteX9" fmla="*/ 1209676 w 10531638"/>
                <a:gd name="connsiteY9" fmla="*/ 6876359 h 6876359"/>
                <a:gd name="connsiteX10" fmla="*/ 0 w 10531638"/>
                <a:gd name="connsiteY10" fmla="*/ 6876359 h 68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1638" h="6876359">
                  <a:moveTo>
                    <a:pt x="0" y="0"/>
                  </a:moveTo>
                  <a:lnTo>
                    <a:pt x="1209676" y="0"/>
                  </a:lnTo>
                  <a:lnTo>
                    <a:pt x="6526359" y="0"/>
                  </a:lnTo>
                  <a:lnTo>
                    <a:pt x="7736034" y="0"/>
                  </a:lnTo>
                  <a:cubicBezTo>
                    <a:pt x="8341690" y="909207"/>
                    <a:pt x="9474724" y="1687828"/>
                    <a:pt x="9586650" y="3549984"/>
                  </a:cubicBezTo>
                  <a:cubicBezTo>
                    <a:pt x="9628424" y="4243987"/>
                    <a:pt x="9406540" y="6297026"/>
                    <a:pt x="10113964" y="6631612"/>
                  </a:cubicBezTo>
                  <a:cubicBezTo>
                    <a:pt x="10248492" y="6695154"/>
                    <a:pt x="10375336" y="6726098"/>
                    <a:pt x="10494499" y="6732465"/>
                  </a:cubicBezTo>
                  <a:lnTo>
                    <a:pt x="10531638" y="6876359"/>
                  </a:lnTo>
                  <a:lnTo>
                    <a:pt x="9321963" y="6876359"/>
                  </a:lnTo>
                  <a:lnTo>
                    <a:pt x="1209676" y="6876359"/>
                  </a:lnTo>
                  <a:lnTo>
                    <a:pt x="0" y="6876359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9FEB-B843-BB48-8D58-38774768DBD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76275" y="6391274"/>
            <a:ext cx="4114800" cy="923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8599-9FC8-A84F-B4B0-FC7DA5C66D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6276" y="444500"/>
            <a:ext cx="609600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600557-20D8-2642-AAE5-36AFAB1EA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199F0-6369-604C-A4C3-F9B19042F6B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354666" y="1739899"/>
            <a:ext cx="6773334" cy="4238625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3500">
                <a:solidFill>
                  <a:schemeClr val="bg1"/>
                </a:solidFill>
              </a:defRPr>
            </a:lvl1pPr>
            <a:lvl2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  <a:lvl3pPr marL="360363" indent="-3524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3pPr>
            <a:lvl4pPr marL="357188" indent="0">
              <a:spcBef>
                <a:spcPts val="0"/>
              </a:spcBef>
              <a:spcAft>
                <a:spcPts val="0"/>
              </a:spcAft>
              <a:buNone/>
              <a:tabLst/>
              <a:defRPr sz="2000" b="0">
                <a:solidFill>
                  <a:schemeClr val="bg1"/>
                </a:solidFill>
              </a:defRPr>
            </a:lvl4pPr>
            <a:lvl5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078D5C7-FF4C-2D41-8706-C8D069AF9DD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0160000" y="6391274"/>
            <a:ext cx="104485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87F5-1356-4348-B083-C9AAD8A0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70F77-3011-BF40-AED1-4D943C3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BA66C-700C-8A44-8245-B2C62708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7C5E0-DCF8-5748-B78E-289516D1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87F5-1356-4348-B083-C9AAD8A0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F9EDB6-DECB-E34E-AB86-6D03919A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EE0A8-86E6-2649-A980-61A95AE1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840008-4D29-C44F-9582-6C3B9A3D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96057B-411D-B14A-AB18-CD570170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8043-BE30-404C-84BC-BBFF2319F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724" y="1739900"/>
            <a:ext cx="4740276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39607C-39C8-2649-A199-E34A0242922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2275" y="1739900"/>
            <a:ext cx="4743450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E09D6-5239-824B-8086-52DE9F7CA1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135B6-2FEB-CD4F-AB95-0519E6234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E1E000-CE6B-9E40-A6AA-39B920104D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DE54-BB55-494D-98EE-ECE848C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44500"/>
            <a:ext cx="10839449" cy="4154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E0367-DCDA-1443-9289-C238D9E4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666" y="1739899"/>
            <a:ext cx="10161059" cy="4238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D21-11FC-AB40-AB38-109C30BC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0" y="6391274"/>
            <a:ext cx="104485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1442F-9C7B-F24F-87BA-58BB7F4F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275" y="6391274"/>
            <a:ext cx="4114800" cy="923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20D70-7985-D64F-99DC-B1B485C8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227" y="6391274"/>
            <a:ext cx="24049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02F9DBA-30E6-5244-9C7C-E0D440A0EFD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91" r:id="rId3"/>
    <p:sldLayoutId id="2147483659" r:id="rId4"/>
    <p:sldLayoutId id="2147483694" r:id="rId5"/>
    <p:sldLayoutId id="2147483661" r:id="rId6"/>
    <p:sldLayoutId id="2147483695" r:id="rId7"/>
    <p:sldLayoutId id="2147483709" r:id="rId8"/>
    <p:sldLayoutId id="2147483696" r:id="rId9"/>
    <p:sldLayoutId id="2147483697" r:id="rId10"/>
    <p:sldLayoutId id="2147483704" r:id="rId11"/>
    <p:sldLayoutId id="2147483677" r:id="rId12"/>
    <p:sldLayoutId id="2147483706" r:id="rId13"/>
    <p:sldLayoutId id="2147483676" r:id="rId14"/>
    <p:sldLayoutId id="2147483699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35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14">
          <p15:clr>
            <a:srgbClr val="F26B43"/>
          </p15:clr>
        </p15:guide>
        <p15:guide id="4" pos="2986">
          <p15:clr>
            <a:srgbClr val="F26B43"/>
          </p15:clr>
        </p15:guide>
        <p15:guide id="5" pos="2560">
          <p15:clr>
            <a:srgbClr val="F26B43"/>
          </p15:clr>
        </p15:guide>
        <p15:guide id="6" pos="2134">
          <p15:clr>
            <a:srgbClr val="F26B43"/>
          </p15:clr>
        </p15:guide>
        <p15:guide id="7" pos="1706">
          <p15:clr>
            <a:srgbClr val="F26B43"/>
          </p15:clr>
        </p15:guide>
        <p15:guide id="8" pos="1280">
          <p15:clr>
            <a:srgbClr val="F26B43"/>
          </p15:clr>
        </p15:guide>
        <p15:guide id="9" pos="854">
          <p15:clr>
            <a:srgbClr val="F26B43"/>
          </p15:clr>
        </p15:guide>
        <p15:guide id="10" pos="426">
          <p15:clr>
            <a:srgbClr val="F26B43"/>
          </p15:clr>
        </p15:guide>
        <p15:guide id="11" pos="4266">
          <p15:clr>
            <a:srgbClr val="F26B43"/>
          </p15:clr>
        </p15:guide>
        <p15:guide id="12" pos="4694">
          <p15:clr>
            <a:srgbClr val="F26B43"/>
          </p15:clr>
        </p15:guide>
        <p15:guide id="13" pos="5120">
          <p15:clr>
            <a:srgbClr val="F26B43"/>
          </p15:clr>
        </p15:guide>
        <p15:guide id="14" pos="5546">
          <p15:clr>
            <a:srgbClr val="F26B43"/>
          </p15:clr>
        </p15:guide>
        <p15:guide id="15" pos="5974">
          <p15:clr>
            <a:srgbClr val="F26B43"/>
          </p15:clr>
        </p15:guide>
        <p15:guide id="16" pos="6400">
          <p15:clr>
            <a:srgbClr val="F26B43"/>
          </p15:clr>
        </p15:guide>
        <p15:guide id="17" pos="6826">
          <p15:clr>
            <a:srgbClr val="F26B43"/>
          </p15:clr>
        </p15:guide>
        <p15:guide id="18" pos="7254">
          <p15:clr>
            <a:srgbClr val="F26B43"/>
          </p15:clr>
        </p15:guide>
        <p15:guide id="19" orient="horz" pos="926">
          <p15:clr>
            <a:srgbClr val="F26B43"/>
          </p15:clr>
        </p15:guide>
        <p15:guide id="20" orient="horz" pos="4024">
          <p15:clr>
            <a:srgbClr val="F26B43"/>
          </p15:clr>
        </p15:guide>
        <p15:guide id="21" orient="horz" pos="1096">
          <p15:clr>
            <a:srgbClr val="F26B43"/>
          </p15:clr>
        </p15:guide>
        <p15:guide id="22" orient="horz" pos="37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.rogaska@fiskars.com" TargetMode="External"/><Relationship Id="rId2" Type="http://schemas.openxmlformats.org/officeDocument/2006/relationships/hyperlink" Target="mailto:covid.rogaska@fiskar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eklarna-rogaska.si/za-zaposlen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.rogaska@fiskars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92504-B5FB-F54A-AF7D-34744955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3647" y="989815"/>
            <a:ext cx="8309124" cy="2587577"/>
          </a:xfrm>
        </p:spPr>
        <p:txBody>
          <a:bodyPr/>
          <a:lstStyle/>
          <a:p>
            <a:pPr algn="ctr"/>
            <a:r>
              <a:rPr lang="sl-SI" sz="4400" b="0" i="1" dirty="0">
                <a:solidFill>
                  <a:schemeClr val="accent1"/>
                </a:solidFill>
              </a:rPr>
              <a:t>Ukrepi za zagotavljanje varnosti in zdravja pri delu v času epidemije virusa COVID 19 – </a:t>
            </a:r>
            <a:r>
              <a:rPr lang="sl-SI" sz="4400" b="0" i="1" u="sng" dirty="0">
                <a:solidFill>
                  <a:schemeClr val="accent1"/>
                </a:solidFill>
              </a:rPr>
              <a:t>vrnitev na delovno mesto</a:t>
            </a:r>
            <a:endParaRPr lang="en-US" sz="4400" b="0" i="1" u="sng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E162-DDF3-4842-9D12-9F20F25F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99" y="4806462"/>
            <a:ext cx="6261493" cy="355742"/>
          </a:xfrm>
        </p:spPr>
        <p:txBody>
          <a:bodyPr/>
          <a:lstStyle/>
          <a:p>
            <a:pPr algn="ctr"/>
            <a:r>
              <a:rPr lang="sl-SI" sz="3200" i="1" dirty="0"/>
              <a:t>STEKLARNA ROGAŠKA</a:t>
            </a:r>
            <a:endParaRPr lang="sl-SI" sz="3600" i="1" dirty="0"/>
          </a:p>
          <a:p>
            <a:pPr algn="ctr"/>
            <a:r>
              <a:rPr lang="sl-SI" sz="2800" i="1" dirty="0"/>
              <a:t>Maj 2020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9C8233-7E07-8F49-8779-713D9DAD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B625-83ED-4947-8D0D-223EA1A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F6E52D2-F8BC-48D1-8569-A9E3B3A2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6525EF-0111-4DA0-853F-C5055D64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BEDB4E-2D3C-496A-88C5-BCF1C3D1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CC82B8-9E8D-4D50-9708-7EDB0141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C:\Users\cujesk\Downloads\Rogaska Factory_low.jpg">
            <a:extLst>
              <a:ext uri="{FF2B5EF4-FFF2-40B4-BE49-F238E27FC236}">
                <a16:creationId xmlns:a16="http://schemas.microsoft.com/office/drawing/2014/main" id="{48E5564C-B3A5-4660-BA89-F55278D2C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07" y="1293281"/>
            <a:ext cx="8371002" cy="47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12E0D6A-DFE0-4FAF-B59B-2B0EC8E72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2" y="1516185"/>
            <a:ext cx="10126335" cy="4462340"/>
          </a:xfrm>
        </p:spPr>
        <p:txBody>
          <a:bodyPr/>
          <a:lstStyle/>
          <a:p>
            <a:pPr algn="just"/>
            <a:r>
              <a:rPr lang="sl-SI" sz="1600" b="0" dirty="0">
                <a:latin typeface="+mj-lt"/>
                <a:ea typeface="Microsoft JhengHei" panose="020B0604030504040204" pitchFamily="34" charset="-120"/>
              </a:rPr>
              <a:t>V času epidemije virusa </a:t>
            </a:r>
            <a:r>
              <a:rPr lang="sl-SI" sz="1600" b="0" dirty="0" err="1">
                <a:latin typeface="+mj-lt"/>
                <a:ea typeface="Microsoft JhengHei" panose="020B0604030504040204" pitchFamily="34" charset="-120"/>
              </a:rPr>
              <a:t>covid</a:t>
            </a:r>
            <a:r>
              <a:rPr lang="sl-SI" sz="1600" b="0" dirty="0">
                <a:latin typeface="+mj-lt"/>
                <a:ea typeface="Microsoft JhengHei" panose="020B0604030504040204" pitchFamily="34" charset="-120"/>
              </a:rPr>
              <a:t> 19 v Steklarni Rogaška deluje skupina za ukrepanje v izrednih razmerah, ki ima nalogo spremljati razmere v podjetju in državi ter pripravljati, koordinirati in  izvajati  ukrepe za preprečevanje širjenja infekcije.</a:t>
            </a:r>
          </a:p>
          <a:p>
            <a:pPr algn="just"/>
            <a:r>
              <a:rPr lang="sl-SI" sz="1600" b="0" dirty="0">
                <a:latin typeface="+mj-lt"/>
                <a:ea typeface="Microsoft JhengHei" panose="020B0604030504040204" pitchFamily="34" charset="-120"/>
              </a:rPr>
              <a:t>Na skupino se s svojimi vprašanji, pripombami in predlogi obrnite na naslov:</a:t>
            </a:r>
            <a:r>
              <a:rPr lang="sl-SI" sz="1600" b="0" dirty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1600" b="0" dirty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covid.rogaska@fiskars</a:t>
            </a:r>
            <a:r>
              <a:rPr lang="sl-SI" sz="1600" b="0" u="sng" dirty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.com</a:t>
            </a:r>
            <a:endParaRPr lang="sl-SI" sz="1600" b="0" u="sng" dirty="0">
              <a:solidFill>
                <a:schemeClr val="accent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/>
            <a:r>
              <a:rPr lang="sl-SI" sz="1600" b="0" dirty="0">
                <a:solidFill>
                  <a:schemeClr val="tx1"/>
                </a:solidFill>
                <a:latin typeface="+mj-lt"/>
              </a:rPr>
              <a:t>Drugi načini za komuniciranje v času epidemije so še</a:t>
            </a:r>
            <a:r>
              <a:rPr lang="sl-SI" sz="1600" b="0" dirty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rPr>
              <a:t>: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TEAMS </a:t>
            </a:r>
            <a:r>
              <a:rPr lang="sl-SI" sz="1600" b="0" dirty="0" err="1"/>
              <a:t>coronavirus</a:t>
            </a:r>
            <a:r>
              <a:rPr lang="sl-SI" sz="1600" b="0" dirty="0"/>
              <a:t> Rogaška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Skupina </a:t>
            </a:r>
            <a:r>
              <a:rPr lang="sl-SI" sz="1600" b="0" dirty="0" err="1"/>
              <a:t>all</a:t>
            </a:r>
            <a:r>
              <a:rPr lang="sl-SI" sz="1600" b="0" dirty="0"/>
              <a:t> rogaška na internetu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Oddelčni sestanki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Vodje oddelkov sporočajo informacije zaposlenim po telefonu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Internetna stran:</a:t>
            </a:r>
            <a:r>
              <a:rPr lang="it-IT" sz="1600" b="0" u="sng" dirty="0">
                <a:hlinkClick r:id="rId4"/>
              </a:rPr>
              <a:t>https://steklarna-rogaska.si/za-zaposlene/</a:t>
            </a:r>
            <a:endParaRPr lang="sl-SI" sz="1600" b="0" u="sng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600" b="0" dirty="0"/>
              <a:t>Oglasne deske</a:t>
            </a:r>
          </a:p>
          <a:p>
            <a:pPr algn="just"/>
            <a:endParaRPr lang="sl-SI" sz="1600" b="0" u="sng" dirty="0">
              <a:solidFill>
                <a:schemeClr val="accent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/>
            <a:endParaRPr lang="sl-SI" sz="1600" dirty="0"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9BB53F4-3A6C-4459-8FF9-BF1346B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1" y="444499"/>
            <a:ext cx="10295444" cy="813778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SKUPINA ZA UKREPANJE V IZREDNIH RAZMERAH (</a:t>
            </a:r>
            <a:r>
              <a:rPr lang="sl-SI" sz="2000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covid.rogaska</a:t>
            </a:r>
            <a:r>
              <a:rPr lang="sl-SI" sz="2000" b="1" dirty="0">
                <a:solidFill>
                  <a:srgbClr val="FF0000"/>
                </a:solidFill>
              </a:rPr>
              <a:t>) V ČASU PANDEMIJE VIRUSA COVID 19</a:t>
            </a:r>
            <a:endParaRPr lang="sl-SI" sz="20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8A07FA-2C99-4977-995F-D244CD44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F01875-F0CA-4CF5-9680-33A1F165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023910-4F44-420C-907F-3B55F40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9C2D1E66-BBE9-414D-ADCC-B50116E2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3" y="1086338"/>
            <a:ext cx="9899375" cy="5079822"/>
          </a:xfrm>
        </p:spPr>
        <p:txBody>
          <a:bodyPr/>
          <a:lstStyle/>
          <a:p>
            <a:pPr marL="342900" indent="-342900" algn="just">
              <a:buFont typeface="+mj-lt"/>
              <a:buAutoNum type="arabicParenR"/>
            </a:pPr>
            <a:r>
              <a:rPr lang="sl-SI" sz="1400" b="0" dirty="0"/>
              <a:t>V primeru, da zbolite na delovnem mestu, se odpravite domov. Pri odhodu uporabljajte masko in rokavice. Svojega vodjo nemudoma obvestite ustno ali telefonsko. Nikomur se ne približujte na manj kot 2 m. </a:t>
            </a:r>
            <a:r>
              <a:rPr lang="sl-SI" sz="1400" b="0" u="sng" dirty="0">
                <a:solidFill>
                  <a:srgbClr val="FF0000"/>
                </a:solidFill>
              </a:rPr>
              <a:t>Obvezno pokličite svojega osebnega zdravnika, ki vam bo dal navodila in uredil bolniški status.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l-SI" sz="1400" b="0" dirty="0"/>
              <a:t>Pravilo OSTANI DOMA velja za vse, ki imate temperaturo, nahod, kašelj, glavobol, bolečine v prsih, mišicah in sklepih ali  oteženo dihanje, oziroma imate doma osebo, ki kaže znake infekcije  s korona virusom ali ima pozitiven test na </a:t>
            </a:r>
            <a:r>
              <a:rPr lang="sl-SI" sz="1400" b="0" dirty="0" err="1"/>
              <a:t>koronavirus</a:t>
            </a:r>
            <a:r>
              <a:rPr lang="sl-SI" sz="1400" b="0" dirty="0"/>
              <a:t>. Ko ostanete doma, </a:t>
            </a:r>
            <a:r>
              <a:rPr lang="sl-SI" sz="1400" b="0" dirty="0">
                <a:solidFill>
                  <a:srgbClr val="FF0000"/>
                </a:solidFill>
              </a:rPr>
              <a:t>o</a:t>
            </a:r>
            <a:r>
              <a:rPr lang="sl-SI" sz="1400" b="0" u="sng" dirty="0">
                <a:solidFill>
                  <a:srgbClr val="FF0000"/>
                </a:solidFill>
              </a:rPr>
              <a:t>bvezno pokličite svojega osebnega zdravnika, ki vam bo dal navodila za nadaljnje ravnanje.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l-SI" sz="1400" b="0" u="sng" dirty="0">
                <a:solidFill>
                  <a:schemeClr val="tx1"/>
                </a:solidFill>
              </a:rPr>
              <a:t>Ravnanje v primeru, da je oboleli osebi odrejena osamitev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Zaposleni, ki mu je zdravnik zaradi suma ali razvoja bolezni odredil osamitev (karanteno, samo-izolacijo), mora ostati            doma dokler mu osebni zdravnik ne odredi zaključka staleža. 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O pričetku bolniškega staleža in o njegovem razlogu je zaposleni  dolžan </a:t>
            </a:r>
            <a:r>
              <a:rPr lang="sl-SI" sz="1400" b="0" u="sng" dirty="0">
                <a:solidFill>
                  <a:schemeClr val="tx1"/>
                </a:solidFill>
              </a:rPr>
              <a:t>nemudoma oz. takoj ko bo mogoče</a:t>
            </a:r>
            <a:r>
              <a:rPr lang="sl-SI" sz="1400" b="0" dirty="0">
                <a:solidFill>
                  <a:schemeClr val="tx1"/>
                </a:solidFill>
              </a:rPr>
              <a:t>  poročati svojemu vodji. Svojemu vodji je dolžan poročati tudi čez 14 dni po pričetku bolniškega staleža in sporočiti ali bo odsotnost nadaljeval  ali pa bo stalež zaključil. 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V primeru, da zaposleni po 14 dneh nastopa bolniške odsotnosti ne javi svojega statusa, ga vodja pokliče telefonsko in ugotovi razlog za odsotnost.</a:t>
            </a:r>
          </a:p>
          <a:p>
            <a:pPr marL="342900" indent="-342900" algn="just">
              <a:buAutoNum type="arabicParenR" startAt="4"/>
            </a:pPr>
            <a:r>
              <a:rPr lang="sl-SI" sz="1400" b="0" dirty="0"/>
              <a:t>Osebe, ki bolehajo s kroničnimi boleznimi se lahko izključijo iz delovnega procesa po presoji specialista medicine dela in na                           podlagi rezultatov dosedanjih zdravniški pregledov.  Zdravnik se bo pogovoril z delavcem oziroma  bo opravil nujni zdravniški pregled. </a:t>
            </a:r>
          </a:p>
          <a:p>
            <a:pPr marL="342900" indent="-342900" algn="just">
              <a:buAutoNum type="arabicParenR" startAt="4"/>
            </a:pPr>
            <a:r>
              <a:rPr lang="sl-SI" sz="1400" b="0" dirty="0"/>
              <a:t>V primeru suma na okužbo v podjetju veljajo navodila, protokoli in postopki iz prilog k temu dokumentu.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400" b="0" dirty="0">
              <a:solidFill>
                <a:schemeClr val="tx1"/>
              </a:solidFill>
            </a:endParaRPr>
          </a:p>
          <a:p>
            <a:endParaRPr lang="sl-SI" sz="1800" b="0" u="sng" dirty="0">
              <a:solidFill>
                <a:srgbClr val="FF0000"/>
              </a:solidFill>
            </a:endParaRPr>
          </a:p>
          <a:p>
            <a:endParaRPr lang="sl-SI" sz="1800" b="0" u="sng" dirty="0">
              <a:solidFill>
                <a:srgbClr val="FF0000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endParaRPr lang="sl-SI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45D2FD9-3C97-4465-9FA9-570127DC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444500"/>
            <a:ext cx="10185621" cy="415498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Ob vrnitvi na delo v Steklarni Rogaška  upoštevajte  naslednje splošne ukrepe: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4E98A2-11E7-4E18-8F27-E45A77C9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1050B8-9648-40E3-B19F-0E953579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218F12-AC33-404B-8091-818650F6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EC5A9C79-235B-4417-8A67-0AA1A9C8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0" y="1031631"/>
            <a:ext cx="10687295" cy="4946894"/>
          </a:xfrm>
        </p:spPr>
        <p:txBody>
          <a:bodyPr/>
          <a:lstStyle/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Uporaba zaščitnih mask</a:t>
            </a:r>
          </a:p>
          <a:p>
            <a:pPr algn="just"/>
            <a:r>
              <a:rPr lang="sl-SI" sz="1400" b="0" dirty="0"/>
              <a:t>V podjetju obvezno uporabljajte zaščitne maske na vratarnici ob prihodu na delo ali odhodu domov, v garderobnih prostorih, pri delu v skupini če je razmik med delavci manjši od 2 m, pri prevzemu hrane v jedilnici in pri neposredni  komunikaciji z drugimi osebami, če je razmik med vami manjši od 2 m.</a:t>
            </a:r>
          </a:p>
          <a:p>
            <a:pPr algn="just"/>
            <a:r>
              <a:rPr lang="sl-SI" sz="1400" b="0" dirty="0"/>
              <a:t>Pravilo velja do uradnega preklica obvezne uporabe mask v zaprtih prostorih.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Osebna higiena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V podjetju je obvezno vzdrževati higieno kašlja in kihanja v robec ali rokav, kot to predpisujejo zdravstvene smernice. 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V podjetju je obvezno vzdrževati higieno rok. Roke si umijte z milom po kašljanju ali kihanju, pred obrokom, po obisku toaletnih prostorov in ko so umazane. </a:t>
            </a:r>
          </a:p>
          <a:p>
            <a:pPr algn="just"/>
            <a:r>
              <a:rPr lang="sl-SI" sz="1400" b="0" dirty="0"/>
              <a:t>Na osebno higieno opozarjajo tiskana obvestila na oglasnih deskah. V toaletnih prostorih in v delavnicah so na voljo umivalniki z milom, papirnatimi brisačami in dezinfekcijskimi sredstvi. Na frekventnih mestih so avtomatski podajalniki dezinfekcijskega sredstva. 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Čiščenje</a:t>
            </a:r>
            <a:r>
              <a:rPr lang="sl-SI" sz="1400" b="0" dirty="0"/>
              <a:t> </a:t>
            </a:r>
          </a:p>
          <a:p>
            <a:pPr algn="just"/>
            <a:r>
              <a:rPr lang="sl-SI" sz="1400" b="0" dirty="0"/>
              <a:t>Čistilna služba in služba za VZPD dnevno dezinficirajo kljuke, stikala za luči, gumbe avtomatov za kavo in pijačo, stopniščne ograje. O tem vodijo evidence.</a:t>
            </a:r>
          </a:p>
          <a:p>
            <a:pPr algn="just"/>
            <a:r>
              <a:rPr lang="sl-SI" sz="1400" b="0" dirty="0"/>
              <a:t>Delavci ob koncu izmene očistite svoje stroje in orodje. Pisarniški delavci z dezinfekcijskim sredstvom obrišite tipkovnice in delovne površine. Dezinfekcijska sredstva dobite v službi VZPD.</a:t>
            </a:r>
          </a:p>
          <a:p>
            <a:pPr algn="just"/>
            <a:endParaRPr lang="sl-SI" sz="1400" b="0" dirty="0"/>
          </a:p>
          <a:p>
            <a:endParaRPr lang="sl-SI" sz="1400" b="0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C3A717F-C283-4B2C-A180-D978D9AB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29" y="444500"/>
            <a:ext cx="10687295" cy="415498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UKREPI ZA PREPREČITEV ŠIRJENJA VIRUSA   - VZDRŽEVANJE HIGIENE</a:t>
            </a:r>
            <a:endParaRPr lang="sl-SI" sz="20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20A073-FD35-417A-9CFE-28B6D184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EA170F5-96C6-41C5-A96C-EA78EDBE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BDE982-25C8-4EB8-ADDC-E63F874D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6A4A6AD-7E5E-4A93-B2E2-B646FA57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85" y="1046640"/>
            <a:ext cx="10368642" cy="5071357"/>
          </a:xfrm>
        </p:spPr>
        <p:txBody>
          <a:bodyPr/>
          <a:lstStyle/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Vhod in izhod mimo glavne  vratarnice</a:t>
            </a:r>
            <a:r>
              <a:rPr lang="sl-SI" sz="1400" b="0" dirty="0"/>
              <a:t> </a:t>
            </a:r>
          </a:p>
          <a:p>
            <a:pPr algn="just"/>
            <a:r>
              <a:rPr lang="sl-SI" sz="1400" b="0" dirty="0"/>
              <a:t>Pred vhodom in izhodom si naj  zaposleni in obiskovalci nadenejo zaščitne maske že pred vratarnico. Razmik med  vstopajočimi in izstopajočimi zaposlenimi naj bo 2 m. Takoj po vhodu si razkužijo roke. 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Merjenje temperature</a:t>
            </a:r>
            <a:r>
              <a:rPr lang="sl-SI" sz="1400" b="0" dirty="0"/>
              <a:t> </a:t>
            </a:r>
          </a:p>
          <a:p>
            <a:pPr algn="just"/>
            <a:r>
              <a:rPr lang="sl-SI" sz="1400" b="0" dirty="0"/>
              <a:t>Temperaturo služba VZPD meri v sobi za prvo pomoč. Razmik med zaposlenimi je 2 m. Zaposleni med meritvijo uporabljajo zaščitne maske, merilec pa uporablja  masko, očala in lateks rokavice.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Redčenje zaposlenih na delovnih mestih</a:t>
            </a:r>
            <a:r>
              <a:rPr lang="sl-SI" sz="1400" b="0" dirty="0"/>
              <a:t> </a:t>
            </a:r>
          </a:p>
          <a:p>
            <a:pPr algn="just"/>
            <a:r>
              <a:rPr lang="sl-SI" sz="1400" b="0" dirty="0"/>
              <a:t>Kjer je to mogoče, naj na  delovna mesta prihajajo delavci v manjšem številu (vpeljava dveh izmen, drseči delovni čas,  krajši delovni čas pri izmenskem delu, da ni stikov med zaposlenimi v izmenah, delo od doma). Če to ni mogoče, naj bo delovni prostor urejen tako, da bo razmik med zaposlenimi vsaj 2 m.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Službene poti  </a:t>
            </a:r>
          </a:p>
          <a:p>
            <a:pPr algn="just"/>
            <a:r>
              <a:rPr lang="sl-SI" sz="1400" b="0" dirty="0"/>
              <a:t>so ukinjene do preklica. Odrejajo se lahko izključno v soglasju z usmeritvami skupine </a:t>
            </a:r>
            <a:r>
              <a:rPr lang="sl-SI" sz="1400" b="0" dirty="0" err="1"/>
              <a:t>Fiskars</a:t>
            </a:r>
            <a:r>
              <a:rPr lang="sl-SI" sz="1400" b="0" dirty="0"/>
              <a:t> in skupine za ukrepanje v izrednih razmerah. 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Sestanki</a:t>
            </a:r>
          </a:p>
          <a:p>
            <a:pPr algn="just"/>
            <a:r>
              <a:rPr lang="sl-SI" sz="1400" b="0" dirty="0"/>
              <a:t>V podjetju je število neposrednih sestankov zmanjšano na najnujnejše. Sestanka se lahko udeleži največ 5 oseb. Udeleženci naj  uporabljajo maske ali ohranjajo medsebojni razmik 2 m. Sestanki naj bodo kratki. Prostor naj bo med sestankom prezračevan. Za večje sestanke naj se  uporabljajo elektronski mediji in platforma TEAMS.</a:t>
            </a:r>
          </a:p>
          <a:p>
            <a:endParaRPr lang="sl-SI" sz="1400" b="0" dirty="0"/>
          </a:p>
          <a:p>
            <a:endParaRPr lang="sl-SI" sz="1400" b="0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F1625FA-9DFE-4F7B-BF99-055CA0F1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73" y="444499"/>
            <a:ext cx="10598951" cy="602141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UKREPI ZA PREPREČITEV ŠIRJENJA VIRUSA – ZMAJNŠEVANJE STIKOV</a:t>
            </a:r>
            <a:endParaRPr lang="sl-SI" sz="20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3C38C0-81E6-4D6F-837F-653D1272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32B1E6-DFC0-4567-93B1-FAC686A1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C9C5AD-CD68-47A4-A4ED-A1D56EA4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1AF2A487-D1CE-45ED-B20D-02496DB5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2" y="984738"/>
            <a:ext cx="10129962" cy="5165970"/>
          </a:xfrm>
        </p:spPr>
        <p:txBody>
          <a:bodyPr/>
          <a:lstStyle/>
          <a:p>
            <a:r>
              <a:rPr lang="sl-SI" sz="1400" b="0" u="sng" dirty="0">
                <a:solidFill>
                  <a:srgbClr val="FF0000"/>
                </a:solidFill>
              </a:rPr>
              <a:t>Garderobe</a:t>
            </a:r>
            <a:r>
              <a:rPr lang="sl-SI" sz="1400" b="0" dirty="0">
                <a:solidFill>
                  <a:srgbClr val="FF0000"/>
                </a:solidFill>
              </a:rPr>
              <a:t> </a:t>
            </a:r>
          </a:p>
          <a:p>
            <a:r>
              <a:rPr lang="sl-SI" sz="1400" b="0" dirty="0"/>
              <a:t>Delovodje naj razporedijo delavce na tak način, da v garderobo vstopajo posamič ali tako, da je razmik med njimi vsaj 2 m. Garderobe naj  se  prezračujejo. Zaposleni v garderobah uporabljajo maske.</a:t>
            </a:r>
          </a:p>
          <a:p>
            <a:r>
              <a:rPr lang="sl-SI" sz="1400" b="0" u="sng" dirty="0">
                <a:solidFill>
                  <a:srgbClr val="FF0000"/>
                </a:solidFill>
              </a:rPr>
              <a:t>Jedilnica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400" b="0" dirty="0"/>
              <a:t>Tople obroke bo podjetje SOVITA  razdeljevalo v restavraciji HRAM pri razdelilnih pultih. Ob vstopu v restavracijo si umijte roke z milom ali si jih dezinficirajte z  dezinfekcijskim sredstvom. Med čakanjem v vrsti vzdržujte 2 m razdaljo in uporabljajte masko. Pred  in po malici dezinficirajte mizo in stol z dezinfekcijskimi sredstvi na mizi. Med malico vzdržujete 2 m razdaljo in upoštevajte higieno kašljanja in kihanja (uporabite rokav ali robec).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Kadilnice</a:t>
            </a:r>
            <a:r>
              <a:rPr lang="sl-SI" sz="1400" b="0" dirty="0"/>
              <a:t> </a:t>
            </a:r>
          </a:p>
          <a:p>
            <a:pPr algn="just"/>
            <a:r>
              <a:rPr lang="sl-SI" sz="1400" b="0" dirty="0"/>
              <a:t>Na urejenih prostorih za kajenje vzdržujte predpisano razdaljo 2 m in dosledno upoštevajte higieno rok in kašlja.</a:t>
            </a:r>
          </a:p>
          <a:p>
            <a:r>
              <a:rPr lang="sl-SI" sz="1400" b="0" u="sng" dirty="0">
                <a:solidFill>
                  <a:srgbClr val="FF0000"/>
                </a:solidFill>
              </a:rPr>
              <a:t>Kavni avtomati</a:t>
            </a:r>
            <a:endParaRPr lang="sl-SI" sz="1400" b="0" dirty="0"/>
          </a:p>
          <a:p>
            <a:r>
              <a:rPr lang="sl-SI" sz="1400" b="0" dirty="0"/>
              <a:t>Pri kavnih avtomatih se sme zadrževati istočasno  1 oseba. Pri uporabi kavnih avtomatov  je ravnajte v skladu v skladu z navodili za preprečitev širjenje virusa, ki so pritrjeni na avtomate.</a:t>
            </a:r>
          </a:p>
          <a:p>
            <a:r>
              <a:rPr lang="sl-SI" sz="1400" b="0" u="sng" dirty="0">
                <a:solidFill>
                  <a:srgbClr val="FF0000"/>
                </a:solidFill>
              </a:rPr>
              <a:t>Prevozna sredstva </a:t>
            </a:r>
          </a:p>
          <a:p>
            <a:r>
              <a:rPr lang="sl-SI" sz="1400" b="0" dirty="0">
                <a:solidFill>
                  <a:schemeClr val="tx1"/>
                </a:solidFill>
              </a:rPr>
              <a:t>Zaposleni, ki uporabljate  skupno prevozno sredstvo, v času vožnje uporabljajte zaščitne maske. </a:t>
            </a:r>
          </a:p>
          <a:p>
            <a:r>
              <a:rPr lang="sl-SI" sz="1400" b="0" u="sng" dirty="0">
                <a:solidFill>
                  <a:srgbClr val="FF0000"/>
                </a:solidFill>
              </a:rPr>
              <a:t>Obiskovalci </a:t>
            </a:r>
          </a:p>
          <a:p>
            <a:r>
              <a:rPr lang="sl-SI" sz="1400" b="0" dirty="0">
                <a:solidFill>
                  <a:schemeClr val="tx1"/>
                </a:solidFill>
              </a:rPr>
              <a:t>glej Navodilo za zunanje obiskovalce in šoferje, Navodilo za zunanje izvajalce ter Navodilo za zunanje obiskovalce.</a:t>
            </a: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ABF5170-0C80-4810-AE25-2A118255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2" y="444500"/>
            <a:ext cx="10034546" cy="434976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UKREPI ZA PREPREČITEV ŠIRJENJA VIRUSA   -  ZMANJŠEVANJE STIKOV</a:t>
            </a:r>
            <a:endParaRPr lang="sl-SI" sz="20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FD5EC6-392B-4BBA-B4FE-1F814992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AA3E78-07E6-47C7-ADB9-9BB67EDA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1BE1A3-E598-4485-AA18-0BBE1B81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DF660C5-FABF-46EB-8B08-63DE6A5E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83" y="1129085"/>
            <a:ext cx="10570705" cy="5057030"/>
          </a:xfrm>
        </p:spPr>
        <p:txBody>
          <a:bodyPr/>
          <a:lstStyle/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Testiranje na vhodu v podjetje</a:t>
            </a:r>
          </a:p>
          <a:p>
            <a:pPr algn="just"/>
            <a:r>
              <a:rPr lang="en-US" sz="1400" b="0" dirty="0"/>
              <a:t>V </a:t>
            </a:r>
            <a:r>
              <a:rPr lang="en-US" sz="1400" b="0" dirty="0" err="1"/>
              <a:t>primeru</a:t>
            </a:r>
            <a:r>
              <a:rPr lang="en-US" sz="1400" b="0" dirty="0"/>
              <a:t>, </a:t>
            </a:r>
            <a:r>
              <a:rPr lang="sl-SI" sz="1400" b="0" dirty="0"/>
              <a:t>da varnostnik </a:t>
            </a:r>
            <a:r>
              <a:rPr lang="en-US" sz="1400" b="0" dirty="0"/>
              <a:t> </a:t>
            </a:r>
            <a:r>
              <a:rPr lang="en-US" sz="1400" b="0" dirty="0" err="1"/>
              <a:t>zaposlenemu</a:t>
            </a:r>
            <a:r>
              <a:rPr lang="en-US" sz="1400" b="0" dirty="0"/>
              <a:t> </a:t>
            </a:r>
            <a:r>
              <a:rPr lang="en-US" sz="1400" b="0" dirty="0" err="1"/>
              <a:t>izmeri</a:t>
            </a:r>
            <a:r>
              <a:rPr lang="en-US" sz="1400" b="0" dirty="0"/>
              <a:t> </a:t>
            </a:r>
            <a:r>
              <a:rPr lang="en-US" sz="1400" b="0" dirty="0" err="1"/>
              <a:t>temperaturo</a:t>
            </a:r>
            <a:r>
              <a:rPr lang="sl-SI" sz="1400" b="0" dirty="0"/>
              <a:t> večjo od 37 st C</a:t>
            </a:r>
            <a:r>
              <a:rPr lang="en-US" sz="1400" b="0" dirty="0"/>
              <a:t>,  </a:t>
            </a:r>
            <a:r>
              <a:rPr lang="en-US" sz="1400" b="0" dirty="0" err="1"/>
              <a:t>ga</a:t>
            </a:r>
            <a:r>
              <a:rPr lang="en-US" sz="1400" b="0" dirty="0"/>
              <a:t> </a:t>
            </a:r>
            <a:r>
              <a:rPr lang="sl-SI" sz="1400" b="0" dirty="0"/>
              <a:t>napoti  </a:t>
            </a:r>
            <a:r>
              <a:rPr lang="en-US" sz="1400" b="0" dirty="0" err="1"/>
              <a:t>domov</a:t>
            </a:r>
            <a:r>
              <a:rPr lang="en-US" sz="1400" b="0" dirty="0"/>
              <a:t>. </a:t>
            </a:r>
            <a:r>
              <a:rPr lang="sl-SI" sz="1400" b="0" dirty="0"/>
              <a:t>Zaposleni ne</a:t>
            </a:r>
            <a:r>
              <a:rPr lang="en-US" sz="1400" b="0" dirty="0"/>
              <a:t> </a:t>
            </a:r>
            <a:r>
              <a:rPr lang="en-US" sz="1400" b="0" dirty="0" err="1"/>
              <a:t>sme</a:t>
            </a:r>
            <a:r>
              <a:rPr lang="en-US" sz="1400" b="0" dirty="0"/>
              <a:t> </a:t>
            </a:r>
            <a:r>
              <a:rPr lang="en-US" sz="1400" b="0" dirty="0" err="1"/>
              <a:t>vstopiti</a:t>
            </a:r>
            <a:r>
              <a:rPr lang="en-US" sz="1400" b="0" dirty="0"/>
              <a:t> v </a:t>
            </a:r>
            <a:r>
              <a:rPr lang="en-US" sz="1400" b="0" dirty="0" err="1"/>
              <a:t>podjetje</a:t>
            </a:r>
            <a:r>
              <a:rPr lang="en-US" sz="1400" b="0" dirty="0"/>
              <a:t>. </a:t>
            </a:r>
            <a:r>
              <a:rPr lang="sl-SI" sz="1400" b="0" dirty="0"/>
              <a:t>Odhod</a:t>
            </a:r>
            <a:r>
              <a:rPr lang="en-US" sz="1400" b="0" dirty="0"/>
              <a:t> </a:t>
            </a:r>
            <a:r>
              <a:rPr lang="en-US" sz="1400" b="0" dirty="0" err="1"/>
              <a:t>delavca</a:t>
            </a:r>
            <a:r>
              <a:rPr lang="en-US" sz="1400" b="0" dirty="0"/>
              <a:t> </a:t>
            </a:r>
            <a:r>
              <a:rPr lang="en-US" sz="1400" b="0" dirty="0" err="1"/>
              <a:t>domov</a:t>
            </a:r>
            <a:r>
              <a:rPr lang="en-US" sz="1400" b="0" dirty="0"/>
              <a:t> </a:t>
            </a:r>
            <a:r>
              <a:rPr lang="sl-SI" sz="1400" b="0" dirty="0"/>
              <a:t> varnostnik </a:t>
            </a:r>
            <a:r>
              <a:rPr lang="sl-SI" sz="1400" b="0" dirty="0" err="1"/>
              <a:t>zavede</a:t>
            </a:r>
            <a:r>
              <a:rPr lang="sl-SI" sz="1400" b="0" dirty="0"/>
              <a:t> v evidenco in  </a:t>
            </a:r>
            <a:r>
              <a:rPr lang="en-US" sz="1400" b="0" dirty="0" err="1"/>
              <a:t>nemudoma</a:t>
            </a:r>
            <a:r>
              <a:rPr lang="en-US" sz="1400" b="0" dirty="0"/>
              <a:t> </a:t>
            </a:r>
            <a:r>
              <a:rPr lang="en-US" sz="1400" b="0" dirty="0" err="1"/>
              <a:t>poroča</a:t>
            </a:r>
            <a:r>
              <a:rPr lang="en-US" sz="1400" b="0" dirty="0"/>
              <a:t> </a:t>
            </a:r>
            <a:r>
              <a:rPr lang="en-US" sz="1400" b="0" dirty="0" err="1"/>
              <a:t>delovodji</a:t>
            </a:r>
            <a:r>
              <a:rPr lang="sl-SI" sz="1400" b="0" dirty="0"/>
              <a:t> zaposlenega ter pošlje poročilo na naslov </a:t>
            </a:r>
            <a:r>
              <a:rPr lang="sl-SI" sz="1400" b="0" u="sng" dirty="0">
                <a:solidFill>
                  <a:schemeClr val="accent1">
                    <a:lumMod val="50000"/>
                    <a:lumOff val="50000"/>
                  </a:schemeClr>
                </a:solidFill>
                <a:highlight>
                  <a:srgbClr val="FFFFFF"/>
                </a:highlight>
              </a:rPr>
              <a:t>covid.rogaska@fiskars.com</a:t>
            </a:r>
            <a:r>
              <a:rPr lang="en-US" sz="1400" b="0" u="sng" dirty="0">
                <a:solidFill>
                  <a:schemeClr val="accent1">
                    <a:lumMod val="50000"/>
                    <a:lumOff val="50000"/>
                  </a:schemeClr>
                </a:solidFill>
                <a:highlight>
                  <a:srgbClr val="FFFFFF"/>
                </a:highlight>
              </a:rPr>
              <a:t> </a:t>
            </a:r>
            <a:endParaRPr lang="sl-SI" sz="1400" b="0" u="sng" dirty="0">
              <a:solidFill>
                <a:schemeClr val="accent1">
                  <a:lumMod val="50000"/>
                  <a:lumOff val="50000"/>
                </a:schemeClr>
              </a:solidFill>
              <a:highlight>
                <a:srgbClr val="FFFFFF"/>
              </a:highlight>
            </a:endParaRP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Delavec zboli na delovnem mestu</a:t>
            </a:r>
          </a:p>
          <a:p>
            <a:pPr algn="just"/>
            <a:r>
              <a:rPr lang="sl-SI" sz="1400" b="0" dirty="0"/>
              <a:t>V primeru, ko delavec zboli na delovnem mestu, njegov vodja nemudoma obvesti svojega nadrejenega in varnostno službo na telefon 2113.</a:t>
            </a:r>
            <a:endParaRPr lang="sl-SI" sz="1400" b="0" dirty="0">
              <a:solidFill>
                <a:schemeClr val="accent1">
                  <a:lumMod val="50000"/>
                  <a:lumOff val="50000"/>
                </a:schemeClr>
              </a:solidFill>
              <a:highlight>
                <a:srgbClr val="FFFFFF"/>
              </a:highlight>
            </a:endParaRP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Delavec zboli doma</a:t>
            </a:r>
          </a:p>
          <a:p>
            <a:pPr algn="just"/>
            <a:r>
              <a:rPr lang="sl-SI" sz="1400" b="0" dirty="0"/>
              <a:t>V primeru, ko delavec zboli doma, o tem  nemudoma obvesti svojega vodjo, ta pa svojega nadrejenega in  varnostno službo na telefon 2113.</a:t>
            </a:r>
          </a:p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Naloga varnostne službe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sl-SI" sz="1400" b="0" dirty="0">
                <a:solidFill>
                  <a:schemeClr val="tx1"/>
                </a:solidFill>
              </a:rPr>
              <a:t>Po sprejemu obvestila o sumu na okužbo,  ki jo posreduje delovodja,  Služba varnosti </a:t>
            </a:r>
            <a:r>
              <a:rPr lang="sl-SI" sz="1400" b="0" u="sng" dirty="0">
                <a:solidFill>
                  <a:schemeClr val="tx1"/>
                </a:solidFill>
              </a:rPr>
              <a:t>po telefonu  </a:t>
            </a:r>
            <a:r>
              <a:rPr lang="sl-SI" sz="1400" b="0" dirty="0">
                <a:solidFill>
                  <a:schemeClr val="tx1"/>
                </a:solidFill>
              </a:rPr>
              <a:t>obvesti svoje nadrejene in odgovorno osebo za področje. Po elektronski pošti  obvesti skupino: </a:t>
            </a:r>
            <a:r>
              <a:rPr lang="sl-SI" sz="1400" b="0" dirty="0">
                <a:solidFill>
                  <a:schemeClr val="tx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covid.rogaska@fiskars.com</a:t>
            </a:r>
            <a:r>
              <a:rPr lang="sl-SI" sz="14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1400" b="0" dirty="0">
                <a:solidFill>
                  <a:schemeClr val="tx1"/>
                </a:solidFill>
              </a:rPr>
              <a:t>Pri ugotovitvi suma na okužbo pri merjenju telesne temperature, Služba varnosti </a:t>
            </a:r>
            <a:r>
              <a:rPr lang="sl-SI" sz="1400" b="0" u="sng" dirty="0">
                <a:solidFill>
                  <a:schemeClr val="tx1"/>
                </a:solidFill>
              </a:rPr>
              <a:t>po telefonu  </a:t>
            </a:r>
            <a:r>
              <a:rPr lang="sl-SI" sz="1400" b="0" dirty="0">
                <a:solidFill>
                  <a:schemeClr val="tx1"/>
                </a:solidFill>
              </a:rPr>
              <a:t>obvesti neposrednega vodjo merjene osebe ter po elektronski pošti skupino: </a:t>
            </a:r>
            <a:r>
              <a:rPr lang="sl-SI" sz="1400" b="0" dirty="0">
                <a:solidFill>
                  <a:schemeClr val="tx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covid.rogaska@fiskars.com</a:t>
            </a:r>
            <a:r>
              <a:rPr lang="sl-SI" sz="14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sl-SI" sz="1400" dirty="0"/>
          </a:p>
          <a:p>
            <a:pPr algn="just"/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F8DDBFA-F1A0-42C0-995D-7C393825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3" y="374393"/>
            <a:ext cx="10570706" cy="415498"/>
          </a:xfrm>
        </p:spPr>
        <p:txBody>
          <a:bodyPr/>
          <a:lstStyle/>
          <a:p>
            <a:r>
              <a:rPr lang="sl-SI" sz="2000" b="1" dirty="0">
                <a:solidFill>
                  <a:schemeClr val="tx1"/>
                </a:solidFill>
              </a:rPr>
              <a:t>PRILOGA 1 </a:t>
            </a:r>
            <a:r>
              <a:rPr lang="sl-SI" sz="2000" b="1" dirty="0">
                <a:solidFill>
                  <a:srgbClr val="FF0000"/>
                </a:solidFill>
              </a:rPr>
              <a:t>- PROTOKOL ZA </a:t>
            </a:r>
            <a:r>
              <a:rPr lang="sl-SI" sz="20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OBVEŠČANJE</a:t>
            </a:r>
            <a:r>
              <a:rPr lang="sl-SI" sz="2000" b="1" dirty="0">
                <a:solidFill>
                  <a:srgbClr val="FF0000"/>
                </a:solidFill>
              </a:rPr>
              <a:t> O SUMU NA OKUŽBO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9E277A-02B2-4E65-8A58-54774695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93E1F7-8306-4872-B306-F0C6C31B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0320F0-9B68-4352-908D-6A726E40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DB1AE652-2A7D-40C5-9E49-556791EB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35973"/>
            <a:ext cx="10098156" cy="5074058"/>
          </a:xfrm>
        </p:spPr>
        <p:txBody>
          <a:bodyPr/>
          <a:lstStyle/>
          <a:p>
            <a:r>
              <a:rPr lang="sl-SI" sz="1400" b="0" dirty="0">
                <a:solidFill>
                  <a:schemeClr val="tx1"/>
                </a:solidFill>
              </a:rPr>
              <a:t>sporočajo svojemu nadrejenemu. Ves čas uporabljajo </a:t>
            </a:r>
            <a:r>
              <a:rPr lang="sl-SI" sz="1400" b="0" dirty="0" err="1">
                <a:solidFill>
                  <a:schemeClr val="tx1"/>
                </a:solidFill>
              </a:rPr>
              <a:t>zaščitn</a:t>
            </a:r>
            <a:r>
              <a:rPr lang="sl-SI" sz="1400" b="0" u="sng" dirty="0" err="1">
                <a:solidFill>
                  <a:srgbClr val="FF0000"/>
                </a:solidFill>
              </a:rPr>
              <a:t>Ravnanje</a:t>
            </a:r>
            <a:r>
              <a:rPr lang="sl-SI" sz="1400" b="0" u="sng" dirty="0">
                <a:solidFill>
                  <a:srgbClr val="FF0000"/>
                </a:solidFill>
              </a:rPr>
              <a:t> v  primeru, da je na delovnem mestu delo opravljal zaposleni, ki ima znake okužbe z virusom COVID19 ali ima sum na okužbo</a:t>
            </a:r>
          </a:p>
          <a:p>
            <a:r>
              <a:rPr lang="sl-SI" sz="1400" b="0" u="sng" dirty="0">
                <a:solidFill>
                  <a:schemeClr val="tx1"/>
                </a:solidFill>
              </a:rPr>
              <a:t>DELOVODJA</a:t>
            </a:r>
          </a:p>
          <a:p>
            <a:r>
              <a:rPr lang="sl-SI" sz="1400" b="0" dirty="0">
                <a:solidFill>
                  <a:schemeClr val="tx1"/>
                </a:solidFill>
              </a:rPr>
              <a:t>V primeru, da delavec zboli na delovnem mestu ali javi, da je zbolel doma, pa je delo na svojem delovnem mestu opravljal prejšnji dan,  delovodja  napoti zaposlene iz bližnjih/tveganih  delovnih mest v umivalnice. Nato o situaciji obvesti službo varnosti 2113 in svojega nadrejenega. Delovodja nato med svoje zaposlene razdeli nove maske in lateks rokavice, ki jih ima za ta primer na zalogi. Delovodja nato sodeluje s skupino za ukrepanje </a:t>
            </a:r>
            <a:r>
              <a:rPr lang="sl-SI" sz="14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covid.rogaska</a:t>
            </a:r>
            <a:r>
              <a:rPr lang="sl-SI" sz="14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sl-SI" sz="1400" b="0" dirty="0">
                <a:solidFill>
                  <a:schemeClr val="tx1"/>
                </a:solidFill>
              </a:rPr>
              <a:t>pri oceni tveganja in pri pripravi ukrepov. </a:t>
            </a:r>
          </a:p>
          <a:p>
            <a:r>
              <a:rPr lang="sl-SI" sz="1400" b="0" u="sng" dirty="0">
                <a:solidFill>
                  <a:schemeClr val="tx1"/>
                </a:solidFill>
              </a:rPr>
              <a:t>ZAPOSLENI</a:t>
            </a:r>
          </a:p>
          <a:p>
            <a:r>
              <a:rPr lang="sl-SI" sz="1400" b="0" dirty="0">
                <a:solidFill>
                  <a:schemeClr val="tx1"/>
                </a:solidFill>
              </a:rPr>
              <a:t>Najbližji sodelavci okužene osebe, ki je zbolela na delovnem mestu, zapustijo svoje delovno mesto. Z upoštevanjem 2 m razmaka  se napotijo v umivalnico kjer si z upoštevanjem varnega razmika snamejo maske in rokavice ter jih zavržejo v plastične vreče.  Pri tem se ne smejo dotikati zunanjih površin mask ali rokavic. Nato si z milom temeljito umijejo roke in nadenejo nove maske in rokavice.  Na delovno mesto se vrnejo, ko bosta oprema in prostor razkužena. Vsaj 14 dni natančno opazujejo svoje zdravstveno stanje. Spremembe e maske.</a:t>
            </a:r>
          </a:p>
          <a:p>
            <a:r>
              <a:rPr lang="sl-SI" sz="1400" b="0" u="sng" dirty="0"/>
              <a:t>SLUŽBA VZPD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400" b="0" dirty="0">
                <a:solidFill>
                  <a:schemeClr val="tx1"/>
                </a:solidFill>
              </a:rPr>
              <a:t>Odgovorne osebe v službi VZPD z delovodjo tveganega območja opravijo oceno tveganja in odredijo ukrepe. Ukrepe potrdi skupina za ukrepanje </a:t>
            </a:r>
            <a:r>
              <a:rPr lang="sl-SI" sz="1400" b="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covid.rogaska</a:t>
            </a:r>
            <a:r>
              <a:rPr lang="sl-SI" sz="1400" b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400" b="0" dirty="0">
                <a:solidFill>
                  <a:schemeClr val="tx1"/>
                </a:solidFill>
              </a:rPr>
              <a:t>V primeru, da oseba, ki je obolela na delovnem mestu, nima urejenega prevoza domov ali ni sposobna sama varno zapustiti podjetja, jo služba za VZPD začasno osami v prostoru za prvo pomoč. V tem času je prostor označen z napisom KARANTENA.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400" b="0" dirty="0">
                <a:solidFill>
                  <a:schemeClr val="tx1"/>
                </a:solidFill>
              </a:rPr>
              <a:t>Ko obolela oseba prostor zapusti, ga PGD Steklarna Rogaška razkuži.</a:t>
            </a:r>
          </a:p>
          <a:p>
            <a:endParaRPr lang="sl-SI" sz="1400" b="0" dirty="0">
              <a:solidFill>
                <a:schemeClr val="tx1"/>
              </a:solidFill>
            </a:endParaRPr>
          </a:p>
          <a:p>
            <a:endParaRPr lang="sl-SI" sz="1400" b="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937175B-454D-40A6-88F9-49384940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4500"/>
            <a:ext cx="10360828" cy="491472"/>
          </a:xfrm>
        </p:spPr>
        <p:txBody>
          <a:bodyPr/>
          <a:lstStyle/>
          <a:p>
            <a:r>
              <a:rPr lang="sl-SI" sz="2000" b="1" dirty="0">
                <a:solidFill>
                  <a:schemeClr val="tx1"/>
                </a:solidFill>
              </a:rPr>
              <a:t>PRILOGA 2-  </a:t>
            </a:r>
            <a:r>
              <a:rPr lang="sl-SI" sz="2000" b="1" dirty="0">
                <a:solidFill>
                  <a:srgbClr val="FF0000"/>
                </a:solidFill>
              </a:rPr>
              <a:t>POSTOPKI </a:t>
            </a:r>
            <a:r>
              <a:rPr lang="sl-SI" sz="20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ZA RAVNANJE  </a:t>
            </a:r>
            <a:r>
              <a:rPr lang="sl-SI" sz="2000" b="1" dirty="0">
                <a:solidFill>
                  <a:srgbClr val="FF0000"/>
                </a:solidFill>
              </a:rPr>
              <a:t>V PRIMERU SUMA NA OKUŽBO</a:t>
            </a:r>
            <a:endParaRPr lang="sl-SI" sz="28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256C70-0C56-42DE-A2CB-CDD51F28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BB6DA0-F1DE-4F16-8DE9-D57F154A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1624C9-CE85-4C0C-BF50-D26EA7ED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D7AFD3B2-810F-4C64-A010-93D9AA38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4" y="1219201"/>
            <a:ext cx="10002742" cy="4587676"/>
          </a:xfrm>
        </p:spPr>
        <p:txBody>
          <a:bodyPr/>
          <a:lstStyle/>
          <a:p>
            <a:pPr algn="just"/>
            <a:r>
              <a:rPr lang="sl-SI" sz="1400" b="0" u="sng" dirty="0">
                <a:solidFill>
                  <a:srgbClr val="FF0000"/>
                </a:solidFill>
              </a:rPr>
              <a:t>Navodilo za razkuževanje prostorov, kjer se je oboleli delavec zadrževal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S sredstvom za razkuževanje, ki vsebuje vsaj 60 % alkohola, ali 2% natrijevega hipoklorita očistimo površine, ki so bile v stiku z okuženim. Njegove robčke, maske, rokavice odstranimo v posebno vrečko za smeti, jo označimo in zavržemo v komunalne odpadke.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Oseba, ki izvaja razkuževanje, mora uporabiti masko z zaščito FFP3, očala, </a:t>
            </a:r>
            <a:r>
              <a:rPr lang="sl-SI" sz="1400" b="0" dirty="0" err="1">
                <a:solidFill>
                  <a:schemeClr val="tx1"/>
                </a:solidFill>
              </a:rPr>
              <a:t>latex</a:t>
            </a:r>
            <a:r>
              <a:rPr lang="sl-SI" sz="1400" b="0" dirty="0">
                <a:solidFill>
                  <a:schemeClr val="tx1"/>
                </a:solidFill>
              </a:rPr>
              <a:t> rokavice, zaščitno obleko (plašč ali </a:t>
            </a:r>
            <a:r>
              <a:rPr lang="sl-SI" sz="1400" b="0" dirty="0" err="1">
                <a:solidFill>
                  <a:schemeClr val="tx1"/>
                </a:solidFill>
              </a:rPr>
              <a:t>tyvek</a:t>
            </a:r>
            <a:r>
              <a:rPr lang="sl-SI" sz="1400" b="0" dirty="0">
                <a:solidFill>
                  <a:schemeClr val="tx1"/>
                </a:solidFill>
              </a:rPr>
              <a:t> kombinezon).  Po čiščenju prostora, razkužimo tudi OVO.  Oblačila pospravimo v plastično vrečo in jo označimo z datumom. Operemo jo lahko po 5 dneh.</a:t>
            </a:r>
          </a:p>
          <a:p>
            <a:pPr algn="just"/>
            <a:r>
              <a:rPr lang="sl-SI" sz="1400" b="0" dirty="0">
                <a:solidFill>
                  <a:schemeClr val="tx1"/>
                </a:solidFill>
              </a:rPr>
              <a:t>Večje površine razkužuje PGD Steklarna Rogaška.</a:t>
            </a:r>
            <a:endParaRPr lang="sl-SI" sz="1400" b="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62226E2-D012-4E75-9FAD-1E260586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444500"/>
            <a:ext cx="10577470" cy="415498"/>
          </a:xfrm>
        </p:spPr>
        <p:txBody>
          <a:bodyPr/>
          <a:lstStyle/>
          <a:p>
            <a:r>
              <a:rPr lang="sl-SI" sz="2000" b="1" dirty="0">
                <a:solidFill>
                  <a:schemeClr val="tx1"/>
                </a:solidFill>
              </a:rPr>
              <a:t>PRILOGA 3 </a:t>
            </a:r>
            <a:r>
              <a:rPr lang="sl-SI" sz="2000" b="1" dirty="0">
                <a:solidFill>
                  <a:srgbClr val="FF0000"/>
                </a:solidFill>
              </a:rPr>
              <a:t>- NAVODILO ZA RAZKUŽEVANJE PROSTOROV</a:t>
            </a:r>
            <a:endParaRPr lang="sl-SI" sz="2000" b="1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4F2A94-9824-4C5C-97E5-0AA2140F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7C9E1D-CD53-445D-BAD6-7411F9B0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CDD6FE9-3FC4-4BF0-97EC-432FFB37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skars Template">
  <a:themeElements>
    <a:clrScheme name="Friskars 2">
      <a:dk1>
        <a:srgbClr val="333333"/>
      </a:dk1>
      <a:lt1>
        <a:srgbClr val="FFFFFF"/>
      </a:lt1>
      <a:dk2>
        <a:srgbClr val="050E36"/>
      </a:dk2>
      <a:lt2>
        <a:srgbClr val="E1FF28"/>
      </a:lt2>
      <a:accent1>
        <a:srgbClr val="050D36"/>
      </a:accent1>
      <a:accent2>
        <a:srgbClr val="E6E1DC"/>
      </a:accent2>
      <a:accent3>
        <a:srgbClr val="002B36"/>
      </a:accent3>
      <a:accent4>
        <a:srgbClr val="F0CCB9"/>
      </a:accent4>
      <a:accent5>
        <a:srgbClr val="321432"/>
      </a:accent5>
      <a:accent6>
        <a:srgbClr val="C7C3CC"/>
      </a:accent6>
      <a:hlink>
        <a:srgbClr val="050D36"/>
      </a:hlink>
      <a:folHlink>
        <a:srgbClr val="050D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6225" cap="flat">
          <a:noFill/>
          <a:prstDash val="solid"/>
          <a:miter/>
        </a:ln>
      </a:spPr>
      <a:bodyPr lIns="144000" tIns="144000" rIns="144000" bIns="144000" rtlCol="0" anchor="ctr"/>
      <a:lstStyle>
        <a:defPPr algn="ctr">
          <a:defRPr b="1" dirty="0">
            <a:solidFill>
              <a:schemeClr val="tx2"/>
            </a:solidFill>
          </a:defRPr>
        </a:defPPr>
      </a:lst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skarsGroup_template [Read-Only]" id="{CB09948D-8D52-4B5C-B99B-8A06120C2D9C}" vid="{7590076B-858D-4FA6-B126-4462DEBAB8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617C8AC311345980BFB8DB3661589" ma:contentTypeVersion="14" ma:contentTypeDescription="Create a new document." ma:contentTypeScope="" ma:versionID="135b0d9c0ee62a117322b6b4ca262c38">
  <xsd:schema xmlns:xsd="http://www.w3.org/2001/XMLSchema" xmlns:xs="http://www.w3.org/2001/XMLSchema" xmlns:p="http://schemas.microsoft.com/office/2006/metadata/properties" xmlns:ns1="http://schemas.microsoft.com/sharepoint/v3" xmlns:ns2="11c144b7-36da-4725-87e8-287d3c0429a4" targetNamespace="http://schemas.microsoft.com/office/2006/metadata/properties" ma:root="true" ma:fieldsID="9c71c281c0a5b9bbf14b232b88f72515" ns1:_="" ns2:_="">
    <xsd:import namespace="http://schemas.microsoft.com/sharepoint/v3"/>
    <xsd:import namespace="11c144b7-36da-4725-87e8-287d3c0429a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KeywordTaxHTFiel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144b7-36da-4725-87e8-287d3c0429a4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description="" ma:hidden="true" ma:list="{dfb47d66-5396-4ebc-bc93-eafe475d71e1}" ma:internalName="TaxCatchAll" ma:showField="CatchAllData" ma:web="11c144b7-36da-4725-87e8-287d3c04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3214e296-5182-495d-ada6-f80e1034bd4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c144b7-36da-4725-87e8-287d3c0429a4"/>
    <TaxKeywordTaxHTField xmlns="11c144b7-36da-4725-87e8-287d3c0429a4">
      <Terms xmlns="http://schemas.microsoft.com/office/infopath/2007/PartnerControls"/>
    </TaxKeywordTaxHTField>
    <_dlc_DocId xmlns="11c144b7-36da-4725-87e8-287d3c0429a4">QKRYN5Q2YJTH-411576466-47</_dlc_DocId>
    <_dlc_DocIdUrl xmlns="11c144b7-36da-4725-87e8-287d3c0429a4">
      <Url>https://fiskars365.sharepoint.com/sites/intranet/tools/_layouts/15/DocIdRedir.aspx?ID=QKRYN5Q2YJTH-411576466-47</Url>
      <Description>QKRYN5Q2YJTH-411576466-47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82B95A-2A6C-4735-9BE1-3BF4F08D9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c144b7-36da-4725-87e8-287d3c042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1115E-A501-45B8-AAB6-8438459FBA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c144b7-36da-4725-87e8-287d3c0429a4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5D43AA-B78E-4538-B5B1-39B39AE264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64B5B1-CEDF-466D-8C97-7F94074C3F7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FiskarsGroup_template</Template>
  <TotalTime>0</TotalTime>
  <Words>1671</Words>
  <Application>Microsoft Office PowerPoint</Application>
  <PresentationFormat>Širokozaslonsko</PresentationFormat>
  <Paragraphs>112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Microsoft JhengHei</vt:lpstr>
      <vt:lpstr>Arial</vt:lpstr>
      <vt:lpstr>Calibri</vt:lpstr>
      <vt:lpstr>Wingdings</vt:lpstr>
      <vt:lpstr>Fiskars Template</vt:lpstr>
      <vt:lpstr>Ukrepi za zagotavljanje varnosti in zdravja pri delu v času epidemije virusa COVID 19 – vrnitev na delovno mesto</vt:lpstr>
      <vt:lpstr>SKUPINA ZA UKREPANJE V IZREDNIH RAZMERAH (covid.rogaska) V ČASU PANDEMIJE VIRUSA COVID 19</vt:lpstr>
      <vt:lpstr>Ob vrnitvi na delo v Steklarni Rogaška  upoštevajte  naslednje splošne ukrepe:</vt:lpstr>
      <vt:lpstr>UKREPI ZA PREPREČITEV ŠIRJENJA VIRUSA   - VZDRŽEVANJE HIGIENE</vt:lpstr>
      <vt:lpstr>UKREPI ZA PREPREČITEV ŠIRJENJA VIRUSA – ZMAJNŠEVANJE STIKOV</vt:lpstr>
      <vt:lpstr>UKREPI ZA PREPREČITEV ŠIRJENJA VIRUSA   -  ZMANJŠEVANJE STIKOV</vt:lpstr>
      <vt:lpstr>PRILOGA 1 - PROTOKOL ZA OBVEŠČANJE O SUMU NA OKUŽBO</vt:lpstr>
      <vt:lpstr>PRILOGA 2-  POSTOPKI ZA RAVNANJE  V PRIMERU SUMA NA OKUŽBO</vt:lpstr>
      <vt:lpstr>PRILOGA 3 - NAVODILO ZA RAZKUŽEVANJE PROSTOROV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Čuješ, Ksenija</dc:creator>
  <cp:lastModifiedBy>Čuješ, Ksenija</cp:lastModifiedBy>
  <cp:revision>106</cp:revision>
  <cp:lastPrinted>2018-10-24T20:35:23Z</cp:lastPrinted>
  <dcterms:created xsi:type="dcterms:W3CDTF">2019-01-31T14:28:48Z</dcterms:created>
  <dcterms:modified xsi:type="dcterms:W3CDTF">2020-05-20T14:50:19Z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0x01010090C617C8AC311345980BFB8DB3661589</vt:lpwstr>
  </property>
  <property fmtid="{D5CDD505-2E9C-101B-9397-08002B2CF9AE}" pid="3" name="_dlc_DocIdItemGuid">
    <vt:lpwstr>13061e4a-d435-495d-92be-3f76f0ae2dc7</vt:lpwstr>
  </property>
  <property fmtid="{D5CDD505-2E9C-101B-9397-08002B2CF9AE}" pid="4" name="TaxKeyword">
    <vt:lpwstr/>
  </property>
</Properties>
</file>